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0"/>
  </p:notesMasterIdLst>
  <p:sldIdLst>
    <p:sldId id="346" r:id="rId3"/>
    <p:sldId id="347" r:id="rId4"/>
    <p:sldId id="287" r:id="rId5"/>
    <p:sldId id="257" r:id="rId6"/>
    <p:sldId id="288" r:id="rId7"/>
    <p:sldId id="291" r:id="rId8"/>
    <p:sldId id="290" r:id="rId9"/>
    <p:sldId id="292" r:id="rId10"/>
    <p:sldId id="295" r:id="rId11"/>
    <p:sldId id="348" r:id="rId12"/>
    <p:sldId id="296" r:id="rId13"/>
    <p:sldId id="303" r:id="rId14"/>
    <p:sldId id="297" r:id="rId15"/>
    <p:sldId id="301" r:id="rId16"/>
    <p:sldId id="302" r:id="rId17"/>
    <p:sldId id="304" r:id="rId18"/>
    <p:sldId id="26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94" autoAdjust="0"/>
  </p:normalViewPr>
  <p:slideViewPr>
    <p:cSldViewPr>
      <p:cViewPr varScale="1">
        <p:scale>
          <a:sx n="94" d="100"/>
          <a:sy n="94" d="100"/>
        </p:scale>
        <p:origin x="201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6E7FAE-22AD-49BB-86F5-047CE39CD866}" type="datetimeFigureOut">
              <a:rPr lang="id-ID" smtClean="0"/>
              <a:pPr/>
              <a:t>09/03/2019</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BC0349-B7A6-45EE-83DA-061AFE286935}" type="slidenum">
              <a:rPr lang="id-ID" smtClean="0"/>
              <a:pPr/>
              <a:t>‹#›</a:t>
            </a:fld>
            <a:endParaRPr lang="id-ID"/>
          </a:p>
        </p:txBody>
      </p:sp>
    </p:spTree>
    <p:extLst>
      <p:ext uri="{BB962C8B-B14F-4D97-AF65-F5344CB8AC3E}">
        <p14:creationId xmlns:p14="http://schemas.microsoft.com/office/powerpoint/2010/main" val="111053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https://becoming-functional.com/a-brief-history-of-programming-c13d87b79337</a:t>
            </a:r>
          </a:p>
          <a:p>
            <a:r>
              <a:rPr lang="en-US" dirty="0"/>
              <a:t>https://en.wikipedia.org/wiki/History_of_programming_languages</a:t>
            </a:r>
          </a:p>
          <a:p>
            <a:r>
              <a:rPr lang="en-US" dirty="0"/>
              <a:t>https://en.wikipedia.org/wiki/Computer_programming</a:t>
            </a:r>
          </a:p>
        </p:txBody>
      </p:sp>
      <p:sp>
        <p:nvSpPr>
          <p:cNvPr id="4" name="Slide Number Placeholder 3"/>
          <p:cNvSpPr>
            <a:spLocks noGrp="1"/>
          </p:cNvSpPr>
          <p:nvPr>
            <p:ph type="sldNum" sz="quarter" idx="10"/>
          </p:nvPr>
        </p:nvSpPr>
        <p:spPr/>
        <p:txBody>
          <a:bodyPr/>
          <a:lstStyle/>
          <a:p>
            <a:fld id="{DBBC0349-B7A6-45EE-83DA-061AFE286935}" type="slidenum">
              <a:rPr lang="id-ID" smtClean="0"/>
              <a:pPr/>
              <a:t>4</a:t>
            </a:fld>
            <a:endParaRPr lang="id-ID"/>
          </a:p>
        </p:txBody>
      </p:sp>
    </p:spTree>
    <p:extLst>
      <p:ext uri="{BB962C8B-B14F-4D97-AF65-F5344CB8AC3E}">
        <p14:creationId xmlns:p14="http://schemas.microsoft.com/office/powerpoint/2010/main" val="1827456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Judul">
    <p:spTree>
      <p:nvGrpSpPr>
        <p:cNvPr id="1" name=""/>
        <p:cNvGrpSpPr/>
        <p:nvPr/>
      </p:nvGrpSpPr>
      <p:grpSpPr>
        <a:xfrm>
          <a:off x="0" y="0"/>
          <a:ext cx="0" cy="0"/>
          <a:chOff x="0" y="0"/>
          <a:chExt cx="0" cy="0"/>
        </a:xfrm>
      </p:grpSpPr>
      <p:pic>
        <p:nvPicPr>
          <p:cNvPr id="37" name="Picture 36"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20" name="Text Placeholder 19"/>
          <p:cNvSpPr>
            <a:spLocks noGrp="1"/>
          </p:cNvSpPr>
          <p:nvPr>
            <p:ph type="body" sz="quarter" idx="15" hasCustomPrompt="1"/>
          </p:nvPr>
        </p:nvSpPr>
        <p:spPr>
          <a:xfrm>
            <a:off x="2133600" y="1143000"/>
            <a:ext cx="6705600" cy="1828800"/>
          </a:xfrm>
          <a:prstGeom prst="rect">
            <a:avLst/>
          </a:prstGeom>
        </p:spPr>
        <p:txBody>
          <a:bodyPr anchor="b" anchorCtr="0"/>
          <a:lstStyle>
            <a:lvl1pPr marL="0" indent="0">
              <a:lnSpc>
                <a:spcPct val="87000"/>
              </a:lnSpc>
              <a:spcBef>
                <a:spcPts val="0"/>
              </a:spcBef>
              <a:buNone/>
              <a:defRPr sz="5000" b="0" spc="-70" baseline="0">
                <a:solidFill>
                  <a:srgbClr val="FFC000"/>
                </a:solidFill>
                <a:effectLst>
                  <a:outerShdw blurRad="38100" dist="38100" dir="2700000" algn="tl">
                    <a:srgbClr val="000000">
                      <a:alpha val="43137"/>
                    </a:srgbClr>
                  </a:outerShdw>
                </a:effectLst>
                <a:latin typeface="Baskerville Old Face" pitchFamily="18" charset="0"/>
                <a:cs typeface="Arial" pitchFamily="34" charset="0"/>
              </a:defRPr>
            </a:lvl1pPr>
            <a:lvl2pPr marL="0">
              <a:lnSpc>
                <a:spcPct val="87000"/>
              </a:lnSpc>
              <a:spcBef>
                <a:spcPts val="0"/>
              </a:spcBef>
              <a:buNone/>
              <a:defRPr sz="4000">
                <a:solidFill>
                  <a:srgbClr val="FFC000"/>
                </a:solidFill>
                <a:latin typeface="Arial" pitchFamily="34" charset="0"/>
                <a:cs typeface="Arial" pitchFamily="34" charset="0"/>
              </a:defRPr>
            </a:lvl2pPr>
            <a:lvl3pPr marL="0">
              <a:lnSpc>
                <a:spcPct val="87000"/>
              </a:lnSpc>
              <a:spcBef>
                <a:spcPts val="0"/>
              </a:spcBef>
              <a:buNone/>
              <a:defRPr sz="4000">
                <a:solidFill>
                  <a:srgbClr val="FFC000"/>
                </a:solidFill>
                <a:latin typeface="Arial" pitchFamily="34" charset="0"/>
                <a:cs typeface="Arial" pitchFamily="34" charset="0"/>
              </a:defRPr>
            </a:lvl3pPr>
            <a:lvl4pPr marL="0">
              <a:lnSpc>
                <a:spcPct val="87000"/>
              </a:lnSpc>
              <a:spcBef>
                <a:spcPts val="0"/>
              </a:spcBef>
              <a:buNone/>
              <a:defRPr sz="4000">
                <a:solidFill>
                  <a:srgbClr val="FFC000"/>
                </a:solidFill>
                <a:latin typeface="Arial" pitchFamily="34" charset="0"/>
                <a:cs typeface="Arial" pitchFamily="34" charset="0"/>
              </a:defRPr>
            </a:lvl4pPr>
            <a:lvl5pPr marL="0">
              <a:lnSpc>
                <a:spcPct val="87000"/>
              </a:lnSpc>
              <a:spcBef>
                <a:spcPts val="0"/>
              </a:spcBef>
              <a:buNone/>
              <a:defRPr sz="4000">
                <a:solidFill>
                  <a:srgbClr val="FFC000"/>
                </a:solidFill>
                <a:latin typeface="Arial" pitchFamily="34" charset="0"/>
                <a:cs typeface="Arial" pitchFamily="34" charset="0"/>
              </a:defRPr>
            </a:lvl5pPr>
          </a:lstStyle>
          <a:p>
            <a:pPr lvl="0"/>
            <a:r>
              <a:rPr lang="en-US"/>
              <a:t>Masukkan Nama Mata Kuliah Disini</a:t>
            </a:r>
          </a:p>
        </p:txBody>
      </p:sp>
      <p:sp>
        <p:nvSpPr>
          <p:cNvPr id="22" name="Text Placeholder 21"/>
          <p:cNvSpPr>
            <a:spLocks noGrp="1"/>
          </p:cNvSpPr>
          <p:nvPr>
            <p:ph type="body" sz="quarter" idx="16" hasCustomPrompt="1"/>
          </p:nvPr>
        </p:nvSpPr>
        <p:spPr>
          <a:xfrm>
            <a:off x="2133600" y="2895600"/>
            <a:ext cx="6705600" cy="1066800"/>
          </a:xfrm>
          <a:prstGeom prst="rect">
            <a:avLst/>
          </a:prstGeom>
        </p:spPr>
        <p:txBody>
          <a:bodyPr/>
          <a:lstStyle>
            <a:lvl1pPr marL="0" indent="0">
              <a:spcBef>
                <a:spcPts val="0"/>
              </a:spcBef>
              <a:buNone/>
              <a:defRPr sz="2000" b="0" spc="0" baseline="0">
                <a:solidFill>
                  <a:srgbClr val="FFC000"/>
                </a:solidFill>
                <a:latin typeface="Tahoma" pitchFamily="34" charset="0"/>
                <a:ea typeface="Tahoma" pitchFamily="34" charset="0"/>
                <a:cs typeface="Tahoma" pitchFamily="34" charset="0"/>
              </a:defRPr>
            </a:lvl1pPr>
          </a:lstStyle>
          <a:p>
            <a:pPr lvl="0"/>
            <a:r>
              <a:rPr lang="en-US"/>
              <a:t>Diisi dengan Pokok Bahasan dari modul pertemuan yang akan disampaikan pada perkuliahan </a:t>
            </a:r>
          </a:p>
        </p:txBody>
      </p:sp>
      <p:sp>
        <p:nvSpPr>
          <p:cNvPr id="24" name="Text Placeholder 23"/>
          <p:cNvSpPr>
            <a:spLocks noGrp="1"/>
          </p:cNvSpPr>
          <p:nvPr>
            <p:ph type="body" sz="quarter" idx="17" hasCustomPrompt="1"/>
          </p:nvPr>
        </p:nvSpPr>
        <p:spPr>
          <a:xfrm>
            <a:off x="2133600" y="4038600"/>
            <a:ext cx="6705600" cy="457200"/>
          </a:xfrm>
          <a:prstGeom prst="rect">
            <a:avLst/>
          </a:prstGeom>
        </p:spPr>
        <p:txBody>
          <a:bodyPr anchor="ctr" anchorCtr="0"/>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stStyle>
          <a:p>
            <a:pPr lvl="0"/>
            <a:r>
              <a:rPr lang="en-US"/>
              <a:t>Disini diisi dengan Nama Dosen beserta Gelar</a:t>
            </a:r>
          </a:p>
        </p:txBody>
      </p:sp>
      <p:sp>
        <p:nvSpPr>
          <p:cNvPr id="26" name="Picture Placeholder 25"/>
          <p:cNvSpPr>
            <a:spLocks noGrp="1"/>
          </p:cNvSpPr>
          <p:nvPr>
            <p:ph type="pic" sz="quarter" idx="18" hasCustomPrompt="1"/>
          </p:nvPr>
        </p:nvSpPr>
        <p:spPr>
          <a:xfrm>
            <a:off x="2238375" y="4572000"/>
            <a:ext cx="1295400" cy="1600200"/>
          </a:xfrm>
          <a:prstGeom prst="roundRect">
            <a:avLst/>
          </a:prstGeom>
          <a:effectLst>
            <a:reflection blurRad="6350" stA="50000" endA="300" endPos="55000" dir="5400000" sy="-100000" algn="bl" rotWithShape="0"/>
          </a:effectLst>
        </p:spPr>
        <p:txBody>
          <a:bodyPr anchor="ctr" anchorCtr="0"/>
          <a:lstStyle>
            <a:lvl1pPr marL="0" indent="0" algn="ctr">
              <a:spcBef>
                <a:spcPts val="0"/>
              </a:spcBef>
              <a:buNone/>
              <a:defRPr sz="1500" b="1" baseline="0">
                <a:solidFill>
                  <a:schemeClr val="bg1"/>
                </a:solidFill>
                <a:sym typeface="Wingdings" pitchFamily="2" charset="2"/>
              </a:defRPr>
            </a:lvl1pPr>
          </a:lstStyle>
          <a:p>
            <a:r>
              <a:rPr lang="en-US"/>
              <a:t>Letakkan foto Terbaik anda disini </a:t>
            </a:r>
          </a:p>
        </p:txBody>
      </p:sp>
      <p:sp>
        <p:nvSpPr>
          <p:cNvPr id="28" name="Text Placeholder 27"/>
          <p:cNvSpPr>
            <a:spLocks noGrp="1"/>
          </p:cNvSpPr>
          <p:nvPr>
            <p:ph type="body" sz="quarter" idx="19" hasCustomPrompt="1"/>
          </p:nvPr>
        </p:nvSpPr>
        <p:spPr>
          <a:xfrm>
            <a:off x="-76200" y="2209800"/>
            <a:ext cx="1981200" cy="2057400"/>
          </a:xfrm>
          <a:prstGeom prst="rect">
            <a:avLst/>
          </a:prstGeom>
        </p:spPr>
        <p:txBody>
          <a:bodyPr/>
          <a:lstStyle>
            <a:lvl1pPr algn="r">
              <a:buNone/>
              <a:defRPr sz="13000">
                <a:solidFill>
                  <a:schemeClr val="bg1"/>
                </a:solidFill>
                <a:latin typeface="Impact" pitchFamily="34" charset="0"/>
              </a:defRPr>
            </a:lvl1pPr>
          </a:lstStyle>
          <a:p>
            <a:pPr lvl="0"/>
            <a:r>
              <a:rPr lang="en-US"/>
              <a:t>00</a:t>
            </a:r>
          </a:p>
        </p:txBody>
      </p:sp>
      <p:pic>
        <p:nvPicPr>
          <p:cNvPr id="29" name="Picture 28" descr="logo kecil.png"/>
          <p:cNvPicPr>
            <a:picLocks noChangeAspect="1"/>
          </p:cNvPicPr>
          <p:nvPr userDrawn="1"/>
        </p:nvPicPr>
        <p:blipFill>
          <a:blip r:embed="rId3" cstate="email"/>
          <a:stretch>
            <a:fillRect/>
          </a:stretch>
        </p:blipFill>
        <p:spPr>
          <a:xfrm>
            <a:off x="1066800" y="1556004"/>
            <a:ext cx="642816" cy="501396"/>
          </a:xfrm>
          <a:prstGeom prst="rect">
            <a:avLst/>
          </a:prstGeom>
        </p:spPr>
      </p:pic>
      <p:sp>
        <p:nvSpPr>
          <p:cNvPr id="30" name="TextBox 29"/>
          <p:cNvSpPr txBox="1"/>
          <p:nvPr userDrawn="1"/>
        </p:nvSpPr>
        <p:spPr>
          <a:xfrm>
            <a:off x="-228600" y="2209800"/>
            <a:ext cx="2057400" cy="276999"/>
          </a:xfrm>
          <a:prstGeom prst="rect">
            <a:avLst/>
          </a:prstGeom>
          <a:noFill/>
        </p:spPr>
        <p:txBody>
          <a:bodyPr wrap="square" rtlCol="0">
            <a:spAutoFit/>
          </a:bodyPr>
          <a:lstStyle/>
          <a:p>
            <a:pPr algn="r"/>
            <a:r>
              <a:rPr lang="en-US" sz="1200" b="0" spc="0" baseline="0">
                <a:solidFill>
                  <a:schemeClr val="bg1"/>
                </a:solidFill>
                <a:effectLst/>
                <a:latin typeface="Tahoma" pitchFamily="34" charset="0"/>
                <a:ea typeface="Tahoma" pitchFamily="34" charset="0"/>
                <a:cs typeface="Tahoma" pitchFamily="34" charset="0"/>
              </a:rPr>
              <a:t>Modul ke:</a:t>
            </a:r>
          </a:p>
        </p:txBody>
      </p:sp>
      <p:sp>
        <p:nvSpPr>
          <p:cNvPr id="31" name="TextBox 30"/>
          <p:cNvSpPr txBox="1"/>
          <p:nvPr userDrawn="1"/>
        </p:nvSpPr>
        <p:spPr>
          <a:xfrm>
            <a:off x="-228600" y="3962400"/>
            <a:ext cx="2057400" cy="246221"/>
          </a:xfrm>
          <a:prstGeom prst="rect">
            <a:avLst/>
          </a:prstGeom>
          <a:noFill/>
        </p:spPr>
        <p:txBody>
          <a:bodyPr wrap="square" rtlCol="0">
            <a:spAutoFit/>
          </a:bodyPr>
          <a:lstStyle/>
          <a:p>
            <a:pPr algn="r"/>
            <a:r>
              <a:rPr lang="en-US" sz="1000" b="0" spc="0" baseline="0">
                <a:solidFill>
                  <a:schemeClr val="bg1"/>
                </a:solidFill>
                <a:effectLst/>
                <a:latin typeface="Tahoma" pitchFamily="34" charset="0"/>
                <a:ea typeface="Tahoma" pitchFamily="34" charset="0"/>
                <a:cs typeface="Tahoma" pitchFamily="34" charset="0"/>
              </a:rPr>
              <a:t>Fakultas</a:t>
            </a:r>
          </a:p>
        </p:txBody>
      </p:sp>
      <p:sp>
        <p:nvSpPr>
          <p:cNvPr id="32" name="TextBox 31"/>
          <p:cNvSpPr txBox="1"/>
          <p:nvPr userDrawn="1"/>
        </p:nvSpPr>
        <p:spPr>
          <a:xfrm>
            <a:off x="-228600" y="4800600"/>
            <a:ext cx="2057400" cy="246221"/>
          </a:xfrm>
          <a:prstGeom prst="rect">
            <a:avLst/>
          </a:prstGeom>
          <a:noFill/>
        </p:spPr>
        <p:txBody>
          <a:bodyPr wrap="square" rtlCol="0">
            <a:spAutoFit/>
          </a:bodyPr>
          <a:lstStyle/>
          <a:p>
            <a:pPr algn="r"/>
            <a:r>
              <a:rPr lang="en-US" sz="1000" b="0" spc="0" baseline="0">
                <a:solidFill>
                  <a:schemeClr val="bg1"/>
                </a:solidFill>
                <a:effectLst/>
                <a:latin typeface="Tahoma" pitchFamily="34" charset="0"/>
                <a:ea typeface="Tahoma" pitchFamily="34" charset="0"/>
                <a:cs typeface="Tahoma" pitchFamily="34" charset="0"/>
              </a:rPr>
              <a:t>Program Studi</a:t>
            </a:r>
          </a:p>
        </p:txBody>
      </p:sp>
      <p:sp>
        <p:nvSpPr>
          <p:cNvPr id="34" name="Text Placeholder 33"/>
          <p:cNvSpPr>
            <a:spLocks noGrp="1"/>
          </p:cNvSpPr>
          <p:nvPr>
            <p:ph type="body" sz="quarter" idx="20" hasCustomPrompt="1"/>
          </p:nvPr>
        </p:nvSpPr>
        <p:spPr>
          <a:xfrm>
            <a:off x="76200" y="4114800"/>
            <a:ext cx="1752600" cy="457200"/>
          </a:xfrm>
          <a:prstGeom prst="rect">
            <a:avLst/>
          </a:prstGeom>
        </p:spPr>
        <p:txBody>
          <a:bodyPr/>
          <a:lstStyle>
            <a:lvl1pPr marL="0" indent="0" algn="r">
              <a:spcBef>
                <a:spcPts val="0"/>
              </a:spcBef>
              <a:buNone/>
              <a:defRPr sz="1600" b="1">
                <a:solidFill>
                  <a:schemeClr val="bg1"/>
                </a:solidFill>
                <a:latin typeface="Tahoma" pitchFamily="34" charset="0"/>
                <a:ea typeface="Tahoma" pitchFamily="34" charset="0"/>
                <a:cs typeface="Tahoma" pitchFamily="34" charset="0"/>
              </a:defRPr>
            </a:lvl1pPr>
          </a:lstStyle>
          <a:p>
            <a:pPr lvl="0"/>
            <a:r>
              <a:rPr lang="en-US"/>
              <a:t>DIISI DENGAN FAKULTAS</a:t>
            </a:r>
          </a:p>
        </p:txBody>
      </p:sp>
      <p:sp>
        <p:nvSpPr>
          <p:cNvPr id="36" name="Text Placeholder 35"/>
          <p:cNvSpPr>
            <a:spLocks noGrp="1"/>
          </p:cNvSpPr>
          <p:nvPr>
            <p:ph type="body" sz="quarter" idx="21" hasCustomPrompt="1"/>
          </p:nvPr>
        </p:nvSpPr>
        <p:spPr>
          <a:xfrm>
            <a:off x="0" y="4953000"/>
            <a:ext cx="1828800" cy="609600"/>
          </a:xfrm>
          <a:prstGeom prst="rect">
            <a:avLst/>
          </a:prstGeom>
        </p:spPr>
        <p:txBody>
          <a:bodyPr/>
          <a:lstStyle>
            <a:lvl1pPr marL="0" indent="0" algn="r">
              <a:spcBef>
                <a:spcPts val="0"/>
              </a:spcBef>
              <a:buNone/>
              <a:defRPr sz="1600" b="1" baseline="0">
                <a:solidFill>
                  <a:schemeClr val="bg1"/>
                </a:solidFill>
                <a:latin typeface="Tahoma" pitchFamily="34" charset="0"/>
                <a:ea typeface="Tahoma" pitchFamily="34" charset="0"/>
                <a:cs typeface="Tahoma" pitchFamily="34" charset="0"/>
              </a:defRPr>
            </a:lvl1pPr>
          </a:lstStyle>
          <a:p>
            <a:pPr lvl="0"/>
            <a:r>
              <a:rPr lang="en-US"/>
              <a:t>Program</a:t>
            </a:r>
          </a:p>
          <a:p>
            <a:pPr lvl="0"/>
            <a:r>
              <a:rPr lang="en-US"/>
              <a:t>Studi</a:t>
            </a:r>
          </a:p>
        </p:txBody>
      </p:sp>
      <p:cxnSp>
        <p:nvCxnSpPr>
          <p:cNvPr id="38" name="Straight Connector 37"/>
          <p:cNvCxnSpPr/>
          <p:nvPr userDrawn="1"/>
        </p:nvCxnSpPr>
        <p:spPr>
          <a:xfrm rot="5400000">
            <a:off x="-228600" y="3429000"/>
            <a:ext cx="4495800" cy="76200"/>
          </a:xfrm>
          <a:prstGeom prst="line">
            <a:avLst/>
          </a:prstGeom>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3200"/>
                                        <p:tgtEl>
                                          <p:spTgt spid="37"/>
                                        </p:tgtEl>
                                      </p:cBhvr>
                                    </p:animEffect>
                                  </p:childTnLst>
                                </p:cTn>
                              </p:par>
                              <p:par>
                                <p:cTn id="8" presetID="10" presetClass="entr" presetSubtype="0" fill="hold" nodeType="withEffect">
                                  <p:stCondLst>
                                    <p:cond delay="3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1000"/>
                                        <p:tgtEl>
                                          <p:spTgt spid="28">
                                            <p:txEl>
                                              <p:pRg st="0" end="0"/>
                                            </p:txEl>
                                          </p:spTgt>
                                        </p:tgtEl>
                                      </p:cBhvr>
                                    </p:animEffect>
                                  </p:childTnLst>
                                </p:cTn>
                              </p:par>
                              <p:par>
                                <p:cTn id="17" presetID="10" presetClass="entr" presetSubtype="0" fill="hold" grpId="0" nodeType="withEffect">
                                  <p:stCondLst>
                                    <p:cond delay="1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1000"/>
                                        <p:tgtEl>
                                          <p:spTgt spid="34">
                                            <p:txEl>
                                              <p:pRg st="0" end="0"/>
                                            </p:txEl>
                                          </p:spTgt>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6">
                                            <p:txEl>
                                              <p:pRg st="0" end="0"/>
                                            </p:txEl>
                                          </p:spTgt>
                                        </p:tgtEl>
                                        <p:attrNameLst>
                                          <p:attrName>style.visibility</p:attrName>
                                        </p:attrNameLst>
                                      </p:cBhvr>
                                      <p:to>
                                        <p:strVal val="visible"/>
                                      </p:to>
                                    </p:set>
                                    <p:animEffect transition="in" filter="fade">
                                      <p:cBhvr>
                                        <p:cTn id="28" dur="1000"/>
                                        <p:tgtEl>
                                          <p:spTgt spid="36">
                                            <p:txEl>
                                              <p:pRg st="0" end="0"/>
                                            </p:txEl>
                                          </p:spTgt>
                                        </p:tgtEl>
                                      </p:cBhvr>
                                    </p:animEffect>
                                  </p:childTnLst>
                                </p:cTn>
                              </p:par>
                              <p:par>
                                <p:cTn id="29" presetID="10" presetClass="entr" presetSubtype="0" fill="hold" grpId="0" nodeType="withEffect">
                                  <p:stCondLst>
                                    <p:cond delay="2600"/>
                                  </p:stCondLst>
                                  <p:childTnLst>
                                    <p:set>
                                      <p:cBhvr>
                                        <p:cTn id="30" dur="1" fill="hold">
                                          <p:stCondLst>
                                            <p:cond delay="0"/>
                                          </p:stCondLst>
                                        </p:cTn>
                                        <p:tgtEl>
                                          <p:spTgt spid="36">
                                            <p:txEl>
                                              <p:pRg st="1" end="1"/>
                                            </p:txEl>
                                          </p:spTgt>
                                        </p:tgtEl>
                                        <p:attrNameLst>
                                          <p:attrName>style.visibility</p:attrName>
                                        </p:attrNameLst>
                                      </p:cBhvr>
                                      <p:to>
                                        <p:strVal val="visible"/>
                                      </p:to>
                                    </p:set>
                                    <p:animEffect transition="in" filter="fade">
                                      <p:cBhvr>
                                        <p:cTn id="31" dur="1000"/>
                                        <p:tgtEl>
                                          <p:spTgt spid="36">
                                            <p:txEl>
                                              <p:pRg st="1" end="1"/>
                                            </p:txEl>
                                          </p:spTgt>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2000"/>
                                        <p:tgtEl>
                                          <p:spTgt spid="20">
                                            <p:txEl>
                                              <p:pRg st="0" end="0"/>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2000"/>
                                        <p:tgtEl>
                                          <p:spTgt spid="22">
                                            <p:txEl>
                                              <p:pRg st="0" end="0"/>
                                            </p:txEl>
                                          </p:spTgt>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2000"/>
                                        <p:tgtEl>
                                          <p:spTgt spid="24">
                                            <p:txEl>
                                              <p:pRg st="0" end="0"/>
                                            </p:txEl>
                                          </p:spTgt>
                                        </p:tgtEl>
                                      </p:cBhvr>
                                    </p:animEffect>
                                  </p:childTnLst>
                                </p:cTn>
                              </p:par>
                              <p:par>
                                <p:cTn id="41" presetID="47" presetClass="entr" presetSubtype="0" fill="hold" grpId="0" nodeType="withEffect">
                                  <p:stCondLst>
                                    <p:cond delay="6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ppt_x</p:attrName>
                                        </p:attrNameLst>
                                      </p:cBhvr>
                                      <p:tavLst>
                                        <p:tav tm="0">
                                          <p:val>
                                            <p:strVal val="#ppt_x"/>
                                          </p:val>
                                        </p:tav>
                                        <p:tav tm="100000">
                                          <p:val>
                                            <p:strVal val="#ppt_x"/>
                                          </p:val>
                                        </p:tav>
                                      </p:tavLst>
                                    </p:anim>
                                    <p:anim calcmode="lin" valueType="num">
                                      <p:cBhvr>
                                        <p:cTn id="45" dur="2000" fill="hold"/>
                                        <p:tgtEl>
                                          <p:spTgt spid="2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38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0" presetClass="entr" presetSubtype="0" fill="hold" nodeType="withEffect">
                  <p:stCondLst>
                    <p:cond delay="100"/>
                  </p:stCondLst>
                  <p:childTnLst>
                    <p:set>
                      <p:cBhvr>
                        <p:cTn dur="1" fill="hold">
                          <p:stCondLst>
                            <p:cond delay="0"/>
                          </p:stCondLst>
                        </p:cTn>
                        <p:tgtEl>
                          <p:spTgt spid="20"/>
                        </p:tgtEl>
                        <p:attrNameLst>
                          <p:attrName>style.visibility</p:attrName>
                        </p:attrNameLst>
                      </p:cBhvr>
                      <p:to>
                        <p:strVal val="visible"/>
                      </p:to>
                    </p:set>
                    <p:animEffect transition="in" filter="fade">
                      <p:cBhvr>
                        <p:cTn dur="2000"/>
                        <p:tgtEl>
                          <p:spTgt spid="20"/>
                        </p:tgtEl>
                      </p:cBhvr>
                    </p:animEffect>
                  </p:childTnLst>
                </p:cTn>
              </p:par>
            </p:tnLst>
          </p:tmpl>
        </p:tmplLst>
      </p:bldP>
      <p:bldP spid="22" grpId="0" build="p">
        <p:tmplLst>
          <p:tmpl lvl="1">
            <p:tnLst>
              <p:par>
                <p:cTn presetID="10" presetClass="entr" presetSubtype="0" fill="hold" nodeType="withEffect">
                  <p:stCondLst>
                    <p:cond delay="600"/>
                  </p:stCondLst>
                  <p:childTnLst>
                    <p:set>
                      <p:cBhvr>
                        <p:cTn dur="1" fill="hold">
                          <p:stCondLst>
                            <p:cond delay="0"/>
                          </p:stCondLst>
                        </p:cTn>
                        <p:tgtEl>
                          <p:spTgt spid="22"/>
                        </p:tgtEl>
                        <p:attrNameLst>
                          <p:attrName>style.visibility</p:attrName>
                        </p:attrNameLst>
                      </p:cBhvr>
                      <p:to>
                        <p:strVal val="visible"/>
                      </p:to>
                    </p:set>
                    <p:animEffect transition="in" filter="fade">
                      <p:cBhvr>
                        <p:cTn dur="2000"/>
                        <p:tgtEl>
                          <p:spTgt spid="22"/>
                        </p:tgtEl>
                      </p:cBhvr>
                    </p:animEffect>
                  </p:childTnLst>
                </p:cTn>
              </p:par>
            </p:tnLst>
          </p:tmpl>
        </p:tmplLst>
      </p:bldP>
      <p:bldP spid="24" grpId="0" build="p">
        <p:tmplLst>
          <p:tmpl lvl="1">
            <p:tnLst>
              <p:par>
                <p:cTn presetID="10" presetClass="entr" presetSubtype="0" fill="hold" nodeType="withEffect">
                  <p:stCondLst>
                    <p:cond delay="1200"/>
                  </p:stCondLst>
                  <p:childTnLst>
                    <p:set>
                      <p:cBhvr>
                        <p:cTn dur="1" fill="hold">
                          <p:stCondLst>
                            <p:cond delay="0"/>
                          </p:stCondLst>
                        </p:cTn>
                        <p:tgtEl>
                          <p:spTgt spid="24"/>
                        </p:tgtEl>
                        <p:attrNameLst>
                          <p:attrName>style.visibility</p:attrName>
                        </p:attrNameLst>
                      </p:cBhvr>
                      <p:to>
                        <p:strVal val="visible"/>
                      </p:to>
                    </p:set>
                    <p:animEffect transition="in" filter="fade">
                      <p:cBhvr>
                        <p:cTn dur="2000"/>
                        <p:tgtEl>
                          <p:spTgt spid="24"/>
                        </p:tgtEl>
                      </p:cBhvr>
                    </p:animEffect>
                  </p:childTnLst>
                </p:cTn>
              </p:par>
            </p:tnLst>
          </p:tmpl>
        </p:tmplLst>
      </p:bldP>
      <p:bldP spid="26" grpId="0"/>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0" grpId="0"/>
      <p:bldP spid="30" grpId="1"/>
      <p:bldP spid="30" grpId="2"/>
      <p:bldP spid="31" grpId="0"/>
      <p:bldP spid="31" grpId="1"/>
      <p:bldP spid="31" grpId="2"/>
      <p:bldP spid="32" grpId="0"/>
      <p:bldP spid="32" grpId="1"/>
      <p:bldP spid="32" grpId="2"/>
      <p:bldP spid="34" grpId="0" build="p">
        <p:tmplLst>
          <p:tmpl lvl="1">
            <p:tnLst>
              <p:par>
                <p:cTn presetID="10" presetClass="entr" presetSubtype="0" fill="hold" nodeType="withEffect">
                  <p:stCondLst>
                    <p:cond delay="170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6" grpId="0" uiExpand="1" build="p">
        <p:tmplLst>
          <p:tmpl lvl="1">
            <p:tnLst>
              <p:par>
                <p:cTn presetID="10" presetClass="entr" presetSubtype="0" fill="hold" nodeType="withEffect">
                  <p:stCondLst>
                    <p:cond delay="260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84AB-855D-43D3-A62B-5170D2392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1D2153-D931-4A05-B06D-FE7BDF9F6086}"/>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4" name="Footer Placeholder 3">
            <a:extLst>
              <a:ext uri="{FF2B5EF4-FFF2-40B4-BE49-F238E27FC236}">
                <a16:creationId xmlns:a16="http://schemas.microsoft.com/office/drawing/2014/main" id="{84DED784-2158-4FAF-92F6-E49E6BAE5D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042636-71AB-4DFC-B1B7-06000C20FE26}"/>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34281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5CF15-3B6B-4BEF-9340-56A63515977A}"/>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3" name="Footer Placeholder 2">
            <a:extLst>
              <a:ext uri="{FF2B5EF4-FFF2-40B4-BE49-F238E27FC236}">
                <a16:creationId xmlns:a16="http://schemas.microsoft.com/office/drawing/2014/main" id="{6B42E01D-9AE7-41CD-B50F-BFC4543566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DB10D7-D90B-4716-B9C3-588D0ED2E0CB}"/>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403340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A530-EDA0-499A-9DDE-4262C163A60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0D8DDD-B982-4975-A67C-3E992164B3B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25E19-6997-4E5D-9736-FDF5170644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9D370EB-A55E-49C8-B00A-BE7B00CCF40A}"/>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6" name="Footer Placeholder 5">
            <a:extLst>
              <a:ext uri="{FF2B5EF4-FFF2-40B4-BE49-F238E27FC236}">
                <a16:creationId xmlns:a16="http://schemas.microsoft.com/office/drawing/2014/main" id="{2201CBFE-701B-46EF-9836-06B78504F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BEA6F-61A3-4C6B-AD1F-3820F94D432E}"/>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238996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0210-6451-4E09-9FE5-F3B37B8EF6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F9C0987-7FAA-418C-A4BD-6F1C6868B30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692C07C-21C5-4B25-AA62-FAAE2B8A4EB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9E0BD0D-0A26-4CB4-B0BA-C1CE91D30E0F}"/>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6" name="Footer Placeholder 5">
            <a:extLst>
              <a:ext uri="{FF2B5EF4-FFF2-40B4-BE49-F238E27FC236}">
                <a16:creationId xmlns:a16="http://schemas.microsoft.com/office/drawing/2014/main" id="{B2C42B4D-0A4F-458A-B104-E269E3B11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A6606-B7D1-493A-807C-85C64553E231}"/>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794768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A037-3382-4A66-AF70-AB2F28DF0F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2901C-2A42-4057-A1B2-3BE5357D4B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9E34C-1E58-42E2-AF5A-1A473AD33D97}"/>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2E26D7BE-4013-40C0-847D-96AF51AB6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E9877-4586-4E26-A3F3-9883047CCF14}"/>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92232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7DF051-AF38-48E1-8EC3-DB814B8BD9B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562865-5555-48F2-B735-9FD0E07447B7}"/>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A1AF2-E800-4E7B-8820-8C05AF5729A6}"/>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53E9A5B2-A366-41A9-B899-F21BCDEE4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FA1A6-7FD4-4EA6-B96D-8B0EB542FEE4}"/>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1096698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si">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flipH="1">
            <a:off x="838200" y="0"/>
            <a:ext cx="8305800" cy="6858000"/>
          </a:xfrm>
          <a:prstGeom prst="rect">
            <a:avLst/>
          </a:prstGeom>
          <a:noFill/>
          <a:effectLst/>
        </p:spPr>
      </p:pic>
      <p:sp>
        <p:nvSpPr>
          <p:cNvPr id="9" name="Text Placeholder 8"/>
          <p:cNvSpPr>
            <a:spLocks noGrp="1"/>
          </p:cNvSpPr>
          <p:nvPr>
            <p:ph type="body" sz="quarter" idx="10" hasCustomPrompt="1"/>
          </p:nvPr>
        </p:nvSpPr>
        <p:spPr>
          <a:xfrm>
            <a:off x="152400" y="152400"/>
            <a:ext cx="7239000" cy="762000"/>
          </a:xfrm>
          <a:prstGeom prst="rect">
            <a:avLst/>
          </a:prstGeom>
        </p:spPr>
        <p:txBody>
          <a:bodyPr/>
          <a:lstStyle>
            <a:lvl1pPr>
              <a:buNone/>
              <a:defRPr sz="4000" baseline="0">
                <a:solidFill>
                  <a:srgbClr val="FFC000"/>
                </a:solidFill>
                <a:effectLst>
                  <a:outerShdw blurRad="38100" dist="38100" dir="2700000" algn="tl">
                    <a:srgbClr val="000000">
                      <a:alpha val="43137"/>
                    </a:srgbClr>
                  </a:outerShdw>
                </a:effectLst>
                <a:latin typeface="Baskerville Old Face" pitchFamily="18" charset="0"/>
              </a:defRPr>
            </a:lvl1pPr>
          </a:lstStyle>
          <a:p>
            <a:pPr lvl="0"/>
            <a:r>
              <a:rPr lang="en-US"/>
              <a:t>Diisi dengan Judul</a:t>
            </a:r>
          </a:p>
        </p:txBody>
      </p:sp>
      <p:pic>
        <p:nvPicPr>
          <p:cNvPr id="12" name="Picture 11" descr="logo kecil.png"/>
          <p:cNvPicPr>
            <a:picLocks noChangeAspect="1"/>
          </p:cNvPicPr>
          <p:nvPr userDrawn="1"/>
        </p:nvPicPr>
        <p:blipFill>
          <a:blip r:embed="rId3" cstate="email"/>
          <a:stretch>
            <a:fillRect/>
          </a:stretch>
        </p:blipFill>
        <p:spPr>
          <a:xfrm>
            <a:off x="8458200" y="152400"/>
            <a:ext cx="499450" cy="389571"/>
          </a:xfrm>
          <a:prstGeom prst="rect">
            <a:avLst/>
          </a:prstGeom>
        </p:spPr>
      </p:pic>
      <p:cxnSp>
        <p:nvCxnSpPr>
          <p:cNvPr id="16" name="Straight Connector 15"/>
          <p:cNvCxnSpPr/>
          <p:nvPr userDrawn="1"/>
        </p:nvCxnSpPr>
        <p:spPr>
          <a:xfrm>
            <a:off x="152400" y="838200"/>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22" name="Text Placeholder 21"/>
          <p:cNvSpPr>
            <a:spLocks noGrp="1"/>
          </p:cNvSpPr>
          <p:nvPr>
            <p:ph type="body" sz="quarter" idx="11"/>
          </p:nvPr>
        </p:nvSpPr>
        <p:spPr>
          <a:xfrm>
            <a:off x="457200" y="1295400"/>
            <a:ext cx="8305800" cy="48006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3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si">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flipH="1">
            <a:off x="838200" y="0"/>
            <a:ext cx="8305800" cy="6858000"/>
          </a:xfrm>
          <a:prstGeom prst="rect">
            <a:avLst/>
          </a:prstGeom>
          <a:noFill/>
          <a:effectLst/>
        </p:spPr>
      </p:pic>
      <p:sp>
        <p:nvSpPr>
          <p:cNvPr id="9" name="Text Placeholder 8"/>
          <p:cNvSpPr>
            <a:spLocks noGrp="1"/>
          </p:cNvSpPr>
          <p:nvPr>
            <p:ph type="body" sz="quarter" idx="10" hasCustomPrompt="1"/>
          </p:nvPr>
        </p:nvSpPr>
        <p:spPr>
          <a:xfrm>
            <a:off x="152400" y="152400"/>
            <a:ext cx="7239000" cy="762000"/>
          </a:xfrm>
          <a:prstGeom prst="rect">
            <a:avLst/>
          </a:prstGeom>
        </p:spPr>
        <p:txBody>
          <a:bodyPr/>
          <a:lstStyle>
            <a:lvl1pPr>
              <a:buNone/>
              <a:defRPr sz="4000" baseline="0">
                <a:solidFill>
                  <a:srgbClr val="FFC000"/>
                </a:solidFill>
                <a:effectLst>
                  <a:outerShdw blurRad="38100" dist="38100" dir="2700000" algn="tl">
                    <a:srgbClr val="000000">
                      <a:alpha val="43137"/>
                    </a:srgbClr>
                  </a:outerShdw>
                </a:effectLst>
                <a:latin typeface="Baskerville Old Face" pitchFamily="18" charset="0"/>
              </a:defRPr>
            </a:lvl1pPr>
          </a:lstStyle>
          <a:p>
            <a:pPr lvl="0"/>
            <a:r>
              <a:rPr lang="en-US"/>
              <a:t>Diisi dengan Judul</a:t>
            </a:r>
          </a:p>
        </p:txBody>
      </p:sp>
      <p:pic>
        <p:nvPicPr>
          <p:cNvPr id="12" name="Picture 11" descr="logo kecil.png"/>
          <p:cNvPicPr>
            <a:picLocks noChangeAspect="1"/>
          </p:cNvPicPr>
          <p:nvPr userDrawn="1"/>
        </p:nvPicPr>
        <p:blipFill>
          <a:blip r:embed="rId3" cstate="email"/>
          <a:stretch>
            <a:fillRect/>
          </a:stretch>
        </p:blipFill>
        <p:spPr>
          <a:xfrm>
            <a:off x="8458200" y="152400"/>
            <a:ext cx="499450" cy="389571"/>
          </a:xfrm>
          <a:prstGeom prst="rect">
            <a:avLst/>
          </a:prstGeom>
        </p:spPr>
      </p:pic>
      <p:cxnSp>
        <p:nvCxnSpPr>
          <p:cNvPr id="16" name="Straight Connector 15"/>
          <p:cNvCxnSpPr/>
          <p:nvPr userDrawn="1"/>
        </p:nvCxnSpPr>
        <p:spPr>
          <a:xfrm>
            <a:off x="152400" y="838200"/>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22" name="Text Placeholder 21"/>
          <p:cNvSpPr>
            <a:spLocks noGrp="1"/>
          </p:cNvSpPr>
          <p:nvPr>
            <p:ph type="body" sz="quarter" idx="11"/>
          </p:nvPr>
        </p:nvSpPr>
        <p:spPr>
          <a:xfrm>
            <a:off x="457200" y="1295400"/>
            <a:ext cx="8305800" cy="48006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9" name="Text Placeholder 8"/>
          <p:cNvSpPr>
            <a:spLocks noGrp="1"/>
          </p:cNvSpPr>
          <p:nvPr>
            <p:ph type="body" sz="quarter" idx="10" hasCustomPrompt="1"/>
          </p:nvPr>
        </p:nvSpPr>
        <p:spPr>
          <a:xfrm>
            <a:off x="381000" y="3200400"/>
            <a:ext cx="8229600" cy="1371600"/>
          </a:xfrm>
          <a:prstGeom prst="rect">
            <a:avLst/>
          </a:prstGeom>
        </p:spPr>
        <p:txBody>
          <a:bodyPr anchor="b" anchorCtr="0"/>
          <a:lstStyle>
            <a:lvl1pPr marL="0" indent="0">
              <a:lnSpc>
                <a:spcPct val="87000"/>
              </a:lnSpc>
              <a:spcBef>
                <a:spcPts val="0"/>
              </a:spcBef>
              <a:buNone/>
              <a:defRPr sz="5000" baseline="0">
                <a:solidFill>
                  <a:srgbClr val="FFC000"/>
                </a:solidFill>
                <a:effectLst>
                  <a:outerShdw blurRad="38100" dist="38100" dir="2700000" algn="tl">
                    <a:srgbClr val="000000">
                      <a:alpha val="43137"/>
                    </a:srgbClr>
                  </a:outerShdw>
                </a:effectLst>
                <a:latin typeface="Baskerville Old Face" pitchFamily="18" charset="0"/>
                <a:cs typeface="Arial" pitchFamily="34" charset="0"/>
              </a:defRPr>
            </a:lvl1pPr>
          </a:lstStyle>
          <a:p>
            <a:pPr lvl="0"/>
            <a:r>
              <a:rPr lang="en-US"/>
              <a:t>Sub Pokok Bahasan</a:t>
            </a:r>
          </a:p>
        </p:txBody>
      </p:sp>
      <p:cxnSp>
        <p:nvCxnSpPr>
          <p:cNvPr id="10" name="Straight Connector 9"/>
          <p:cNvCxnSpPr/>
          <p:nvPr userDrawn="1"/>
        </p:nvCxnSpPr>
        <p:spPr>
          <a:xfrm>
            <a:off x="457200" y="4491347"/>
            <a:ext cx="7571509" cy="4453"/>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13" name="Text Placeholder 12"/>
          <p:cNvSpPr>
            <a:spLocks noGrp="1"/>
          </p:cNvSpPr>
          <p:nvPr>
            <p:ph type="body" sz="quarter" idx="11" hasCustomPrompt="1"/>
          </p:nvPr>
        </p:nvSpPr>
        <p:spPr>
          <a:xfrm>
            <a:off x="457200" y="4520046"/>
            <a:ext cx="7467600" cy="432953"/>
          </a:xfrm>
          <a:prstGeom prst="rect">
            <a:avLst/>
          </a:prstGeom>
        </p:spPr>
        <p:txBody>
          <a:bodyPr anchor="b" anchorCtr="0"/>
          <a:lstStyle>
            <a:lvl1pPr marL="0" indent="0">
              <a:lnSpc>
                <a:spcPct val="87000"/>
              </a:lnSpc>
              <a:spcBef>
                <a:spcPts val="0"/>
              </a:spcBef>
              <a:buNone/>
              <a:defRPr sz="2000">
                <a:solidFill>
                  <a:schemeClr val="bg1"/>
                </a:solidFill>
                <a:latin typeface="Tahoma" pitchFamily="34" charset="0"/>
                <a:ea typeface="Tahoma" pitchFamily="34" charset="0"/>
                <a:cs typeface="Tahoma" pitchFamily="34" charset="0"/>
              </a:defRPr>
            </a:lvl1pPr>
          </a:lstStyle>
          <a:p>
            <a:pPr lvl="0"/>
            <a:r>
              <a:rPr lang="en-US"/>
              <a:t>Diisi dengan Nama Mata Kuliah</a:t>
            </a:r>
          </a:p>
        </p:txBody>
      </p:sp>
      <p:sp>
        <p:nvSpPr>
          <p:cNvPr id="15" name="Text Placeholder 14"/>
          <p:cNvSpPr>
            <a:spLocks noGrp="1"/>
          </p:cNvSpPr>
          <p:nvPr>
            <p:ph type="body" sz="quarter" idx="12" hasCustomPrompt="1"/>
          </p:nvPr>
        </p:nvSpPr>
        <p:spPr>
          <a:xfrm>
            <a:off x="457200" y="4953000"/>
            <a:ext cx="7467600" cy="914400"/>
          </a:xfrm>
          <a:prstGeom prst="rect">
            <a:avLst/>
          </a:prstGeom>
        </p:spPr>
        <p:txBody>
          <a:bodyPr/>
          <a:lstStyle>
            <a:lvl1pPr marL="0" indent="0">
              <a:lnSpc>
                <a:spcPct val="87000"/>
              </a:lnSpc>
              <a:spcBef>
                <a:spcPts val="0"/>
              </a:spcBef>
              <a:buNone/>
              <a:defRPr sz="1400">
                <a:solidFill>
                  <a:schemeClr val="bg1"/>
                </a:solidFill>
                <a:latin typeface="Arial" pitchFamily="34" charset="0"/>
                <a:cs typeface="Arial" pitchFamily="34" charset="0"/>
              </a:defRPr>
            </a:lvl1pPr>
          </a:lstStyle>
          <a:p>
            <a:pPr lvl="0"/>
            <a:r>
              <a:rPr lang="en-US"/>
              <a:t>Pokok Bahasan Modul dari Pertemuan</a:t>
            </a:r>
          </a:p>
        </p:txBody>
      </p:sp>
      <p:pic>
        <p:nvPicPr>
          <p:cNvPr id="16" name="Picture 15" descr="logo kecil.png"/>
          <p:cNvPicPr>
            <a:picLocks noChangeAspect="1"/>
          </p:cNvPicPr>
          <p:nvPr userDrawn="1"/>
        </p:nvPicPr>
        <p:blipFill>
          <a:blip r:embed="rId3" cstate="email"/>
          <a:stretch>
            <a:fillRect/>
          </a:stretch>
        </p:blipFill>
        <p:spPr>
          <a:xfrm>
            <a:off x="152400" y="152400"/>
            <a:ext cx="499450" cy="389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enutup">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srcRect l="17424" b="9091"/>
          <a:stretch>
            <a:fillRect/>
          </a:stretch>
        </p:blipFill>
        <p:spPr>
          <a:xfrm>
            <a:off x="0" y="0"/>
            <a:ext cx="8305800" cy="6858000"/>
          </a:xfrm>
          <a:prstGeom prst="rect">
            <a:avLst/>
          </a:prstGeom>
        </p:spPr>
      </p:pic>
      <p:sp>
        <p:nvSpPr>
          <p:cNvPr id="9" name="TextBox 8"/>
          <p:cNvSpPr txBox="1"/>
          <p:nvPr userDrawn="1"/>
        </p:nvSpPr>
        <p:spPr>
          <a:xfrm>
            <a:off x="1981200" y="2998113"/>
            <a:ext cx="5181600" cy="861774"/>
          </a:xfrm>
          <a:prstGeom prst="rect">
            <a:avLst/>
          </a:prstGeom>
          <a:noFill/>
        </p:spPr>
        <p:txBody>
          <a:bodyPr wrap="square" rtlCol="0">
            <a:spAutoFit/>
          </a:bodyPr>
          <a:lstStyle/>
          <a:p>
            <a:pPr algn="ctr"/>
            <a:r>
              <a:rPr lang="en-US" sz="5000">
                <a:solidFill>
                  <a:srgbClr val="FFC000"/>
                </a:solidFill>
                <a:effectLst>
                  <a:outerShdw blurRad="38100" dist="38100" dir="2700000" algn="tl">
                    <a:srgbClr val="000000">
                      <a:alpha val="43137"/>
                    </a:srgbClr>
                  </a:outerShdw>
                </a:effectLst>
                <a:latin typeface="Baskerville Old Face" pitchFamily="18" charset="0"/>
              </a:rPr>
              <a:t>Terima</a:t>
            </a:r>
            <a:r>
              <a:rPr lang="en-US" sz="5000" baseline="0">
                <a:solidFill>
                  <a:srgbClr val="FFC000"/>
                </a:solidFill>
                <a:effectLst>
                  <a:outerShdw blurRad="38100" dist="38100" dir="2700000" algn="tl">
                    <a:srgbClr val="000000">
                      <a:alpha val="43137"/>
                    </a:srgbClr>
                  </a:outerShdw>
                </a:effectLst>
                <a:latin typeface="Baskerville Old Face" pitchFamily="18" charset="0"/>
              </a:rPr>
              <a:t> Kasih</a:t>
            </a:r>
            <a:endParaRPr lang="en-US" sz="5000">
              <a:solidFill>
                <a:srgbClr val="FFC000"/>
              </a:solidFill>
              <a:effectLst>
                <a:outerShdw blurRad="38100" dist="38100" dir="2700000" algn="tl">
                  <a:srgbClr val="000000">
                    <a:alpha val="43137"/>
                  </a:srgbClr>
                </a:outerShdw>
              </a:effectLst>
              <a:latin typeface="Baskerville Old Face" pitchFamily="18" charset="0"/>
            </a:endParaRPr>
          </a:p>
        </p:txBody>
      </p:sp>
      <p:sp>
        <p:nvSpPr>
          <p:cNvPr id="12" name="Text Placeholder 11"/>
          <p:cNvSpPr>
            <a:spLocks noGrp="1"/>
          </p:cNvSpPr>
          <p:nvPr>
            <p:ph type="body" sz="quarter" idx="10" hasCustomPrompt="1"/>
          </p:nvPr>
        </p:nvSpPr>
        <p:spPr>
          <a:xfrm>
            <a:off x="2247900" y="3886200"/>
            <a:ext cx="4648200" cy="533400"/>
          </a:xfrm>
          <a:prstGeom prst="rect">
            <a:avLst/>
          </a:prstGeom>
        </p:spPr>
        <p:txBody>
          <a:bodyPr/>
          <a:lstStyle>
            <a:lvl1pPr algn="ctr">
              <a:buNone/>
              <a:defRPr sz="2000">
                <a:solidFill>
                  <a:schemeClr val="bg1"/>
                </a:solidFill>
                <a:latin typeface="Tahoma" pitchFamily="34" charset="0"/>
                <a:ea typeface="Tahoma" pitchFamily="34" charset="0"/>
                <a:cs typeface="Tahoma" pitchFamily="34" charset="0"/>
              </a:defRPr>
            </a:lvl1pPr>
          </a:lstStyle>
          <a:p>
            <a:pPr lvl="0"/>
            <a:r>
              <a:rPr lang="en-US"/>
              <a:t>Diisi dengan Nama Dosen beserta Gelar</a:t>
            </a:r>
          </a:p>
        </p:txBody>
      </p:sp>
      <p:cxnSp>
        <p:nvCxnSpPr>
          <p:cNvPr id="13" name="Straight Connector 12"/>
          <p:cNvCxnSpPr/>
          <p:nvPr userDrawn="1"/>
        </p:nvCxnSpPr>
        <p:spPr>
          <a:xfrm>
            <a:off x="1967346" y="3781300"/>
            <a:ext cx="5209309" cy="1588"/>
          </a:xfrm>
          <a:prstGeom prst="line">
            <a:avLst/>
          </a:prstGeom>
          <a:ln/>
          <a:effectLst>
            <a:outerShdw blurRad="40000" dist="12700" dir="204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pic>
        <p:nvPicPr>
          <p:cNvPr id="17" name="Picture 16" descr="logo kecil.png"/>
          <p:cNvPicPr>
            <a:picLocks noChangeAspect="1"/>
          </p:cNvPicPr>
          <p:nvPr userDrawn="1"/>
        </p:nvPicPr>
        <p:blipFill>
          <a:blip r:embed="rId3" cstate="email"/>
          <a:stretch>
            <a:fillRect/>
          </a:stretch>
        </p:blipFill>
        <p:spPr>
          <a:xfrm>
            <a:off x="152400" y="152400"/>
            <a:ext cx="499450" cy="389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xit" presetSubtype="0" fill="hold" grpId="0" nodeType="withEffect">
                                  <p:stCondLst>
                                    <p:cond delay="600"/>
                                  </p:stCondLst>
                                  <p:childTnLst>
                                    <p:animEffect transition="out" filter="fade">
                                      <p:cBhvr>
                                        <p:cTn id="9" dur="2000"/>
                                        <p:tgtEl>
                                          <p:spTgt spid="9"/>
                                        </p:tgtEl>
                                      </p:cBhvr>
                                    </p:animEffect>
                                    <p:set>
                                      <p:cBhvr>
                                        <p:cTn id="10" dur="1" fill="hold">
                                          <p:stCondLst>
                                            <p:cond delay="1999"/>
                                          </p:stCondLst>
                                        </p:cTn>
                                        <p:tgtEl>
                                          <p:spTgt spid="9"/>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2000"/>
                                        <p:tgtEl>
                                          <p:spTgt spid="12">
                                            <p:txEl>
                                              <p:pRg st="0" end="0"/>
                                            </p:txEl>
                                          </p:spTgt>
                                        </p:tgtEl>
                                      </p:cBhvr>
                                    </p:animEffect>
                                    <p:set>
                                      <p:cBhvr>
                                        <p:cTn id="16" dur="1" fill="hold">
                                          <p:stCondLst>
                                            <p:cond delay="1999"/>
                                          </p:stCondLst>
                                        </p:cTn>
                                        <p:tgtEl>
                                          <p:spTgt spid="12">
                                            <p:txEl>
                                              <p:pRg st="0" end="0"/>
                                            </p:txEl>
                                          </p:spTgt>
                                        </p:tgtEl>
                                        <p:attrNameLst>
                                          <p:attrName>style.visibility</p:attrName>
                                        </p:attrNameLst>
                                      </p:cBhvr>
                                      <p:to>
                                        <p:strVal val="hidden"/>
                                      </p:to>
                                    </p:set>
                                  </p:childTnLst>
                                </p:cTn>
                              </p:par>
                              <p:par>
                                <p:cTn id="17" presetID="10" presetClass="entr" presetSubtype="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build="p">
        <p:tmplLst>
          <p:tmpl lvl="1">
            <p:tnLst>
              <p:par>
                <p:cTn presetID="10" presetClass="exit" presetSubtype="0" fill="hold" nodeType="withEffect">
                  <p:stCondLst>
                    <p:cond delay="1500"/>
                  </p:stCondLst>
                  <p:childTnLst>
                    <p:animEffect transition="out" filter="fade">
                      <p:cBhvr>
                        <p:cTn dur="2000"/>
                        <p:tgtEl>
                          <p:spTgt spid="12"/>
                        </p:tgtEl>
                      </p:cBhvr>
                    </p:animEffect>
                    <p:set>
                      <p:cBhvr>
                        <p:cTn dur="1" fill="hold">
                          <p:stCondLst>
                            <p:cond delay="1999"/>
                          </p:stCondLst>
                        </p:cTn>
                        <p:tgtEl>
                          <p:spTgt spid="12"/>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F8C7-6F62-4B98-8A52-41EC5085D0C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C559C63-2987-482F-BE21-5259912EF84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5840CE5-AA0D-4001-8346-ED50E9095BE5}"/>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20E56068-20EC-4575-90B7-56A098E78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2B0C8-ACC1-4A22-B0ED-E0FE1874DB0D}"/>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262230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3A8A-0E58-4E14-B49A-5C819328D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E6B99C-6590-41D3-B8E4-48825D48C8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29872-038B-4487-8BD7-D55B86BC7500}"/>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794572A6-64DB-460E-A124-A1D7F6B53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33FE2-7F48-43E7-B24D-A8B7F82F3165}"/>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705820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586-534A-49AF-AF59-6D718E538EB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7ABAC25-92FC-47DB-AEA8-8E1FBEDA187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B636CB-CFAC-44FB-9ED0-19A4F13F95A5}"/>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2B2B52C2-F5FD-402E-B1CF-769CD0066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A6CBF-8233-4189-A817-E867DD7BB281}"/>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97900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2E0D-BD71-45FA-AC74-4AC7D75B6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0813C-B102-402C-AE24-DD837CC7133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89156A-86D8-4B9A-81CC-2B28B7D97B02}"/>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A5C58-8E92-4D55-AEF8-CAF028791A29}"/>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6" name="Footer Placeholder 5">
            <a:extLst>
              <a:ext uri="{FF2B5EF4-FFF2-40B4-BE49-F238E27FC236}">
                <a16:creationId xmlns:a16="http://schemas.microsoft.com/office/drawing/2014/main" id="{0360E40F-9950-4EFE-9975-FFCE84BB7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F8438-864D-4238-B499-DCBB29C08A1E}"/>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334891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7E1C-5AF8-4282-8AE5-05A71D1B583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486B0C-33CA-41E4-A717-9232A9953F1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D5EAB4F3-13AF-46CD-B9EF-8FAA6773330A}"/>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8F015-0F58-4D07-A541-EBD150E6E2F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7ABCEC8-91AC-4B3A-B636-FCB6487E4F06}"/>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D3A452-878F-4B34-BC3D-89A7F9BB51BC}"/>
              </a:ext>
            </a:extLst>
          </p:cNvPr>
          <p:cNvSpPr>
            <a:spLocks noGrp="1"/>
          </p:cNvSpPr>
          <p:nvPr>
            <p:ph type="dt" sz="half" idx="10"/>
          </p:nvPr>
        </p:nvSpPr>
        <p:spPr/>
        <p:txBody>
          <a:bodyPr/>
          <a:lstStyle/>
          <a:p>
            <a:fld id="{4B3734DC-A185-49B6-AC92-5699D1175293}" type="datetimeFigureOut">
              <a:rPr lang="en-US" smtClean="0"/>
              <a:t>3/9/2019</a:t>
            </a:fld>
            <a:endParaRPr lang="en-US"/>
          </a:p>
        </p:txBody>
      </p:sp>
      <p:sp>
        <p:nvSpPr>
          <p:cNvPr id="8" name="Footer Placeholder 7">
            <a:extLst>
              <a:ext uri="{FF2B5EF4-FFF2-40B4-BE49-F238E27FC236}">
                <a16:creationId xmlns:a16="http://schemas.microsoft.com/office/drawing/2014/main" id="{650E1572-166C-4674-90B9-74E288E68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0FF3B6-D531-4B84-AD80-E6CF97112372}"/>
              </a:ext>
            </a:extLst>
          </p:cNvPr>
          <p:cNvSpPr>
            <a:spLocks noGrp="1"/>
          </p:cNvSpPr>
          <p:nvPr>
            <p:ph type="sldNum" sz="quarter" idx="12"/>
          </p:nvPr>
        </p:nvSpPr>
        <p:spPr/>
        <p:txBody>
          <a:bodyPr/>
          <a:lstStyle/>
          <a:p>
            <a:fld id="{06EAEB5E-9549-48D6-B83A-FF94E521143D}" type="slidenum">
              <a:rPr lang="en-US" smtClean="0"/>
              <a:t>‹#›</a:t>
            </a:fld>
            <a:endParaRPr lang="en-US"/>
          </a:p>
        </p:txBody>
      </p:sp>
    </p:spTree>
    <p:extLst>
      <p:ext uri="{BB962C8B-B14F-4D97-AF65-F5344CB8AC3E}">
        <p14:creationId xmlns:p14="http://schemas.microsoft.com/office/powerpoint/2010/main" val="1698619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Dokumen Mercu\Pindahan\Data2 PPBA\Template PPT 2013\background.jpg"/>
          <p:cNvPicPr>
            <a:picLocks noChangeAspect="1" noChangeArrowheads="1"/>
          </p:cNvPicPr>
          <p:nvPr userDrawn="1"/>
        </p:nvPicPr>
        <p:blipFill>
          <a:blip r:embed="rId6"/>
          <a:srcRec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5EFCD-292A-4EE0-BB6D-434A3C64591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FBE584-C5C2-4C33-82A4-0CDC30BBB6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F353F-86A9-48C0-B093-DE002200099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B3734DC-A185-49B6-AC92-5699D1175293}" type="datetimeFigureOut">
              <a:rPr lang="en-US" smtClean="0"/>
              <a:t>3/9/2019</a:t>
            </a:fld>
            <a:endParaRPr lang="en-US"/>
          </a:p>
        </p:txBody>
      </p:sp>
      <p:sp>
        <p:nvSpPr>
          <p:cNvPr id="5" name="Footer Placeholder 4">
            <a:extLst>
              <a:ext uri="{FF2B5EF4-FFF2-40B4-BE49-F238E27FC236}">
                <a16:creationId xmlns:a16="http://schemas.microsoft.com/office/drawing/2014/main" id="{BD63E351-7D11-4C30-864F-ADF946F2A27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EAFBDA-CA6B-435B-8AEB-D20065F2D86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EAEB5E-9549-48D6-B83A-FF94E521143D}" type="slidenum">
              <a:rPr lang="en-US" smtClean="0"/>
              <a:t>‹#›</a:t>
            </a:fld>
            <a:endParaRPr lang="en-US"/>
          </a:p>
        </p:txBody>
      </p:sp>
      <p:pic>
        <p:nvPicPr>
          <p:cNvPr id="7" name="Picture 2" descr="D:\Dokumen Mercu\Pindahan\Data2 PPBA\Template PPT 2013\background.jpg">
            <a:extLst>
              <a:ext uri="{FF2B5EF4-FFF2-40B4-BE49-F238E27FC236}">
                <a16:creationId xmlns:a16="http://schemas.microsoft.com/office/drawing/2014/main" id="{6262DC2A-6711-4481-8576-AB911A28A746}"/>
              </a:ext>
            </a:extLst>
          </p:cNvPr>
          <p:cNvPicPr>
            <a:picLocks noChangeAspect="1" noChangeArrowheads="1"/>
          </p:cNvPicPr>
          <p:nvPr userDrawn="1"/>
        </p:nvPicPr>
        <p:blipFill>
          <a:blip r:embed="rId14"/>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5361606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1F1FC-B0B6-401C-977A-D16D580DCB0E}"/>
              </a:ext>
            </a:extLst>
          </p:cNvPr>
          <p:cNvSpPr>
            <a:spLocks noGrp="1"/>
          </p:cNvSpPr>
          <p:nvPr>
            <p:ph type="body" sz="quarter" idx="15"/>
          </p:nvPr>
        </p:nvSpPr>
        <p:spPr>
          <a:xfrm>
            <a:off x="2133600" y="152400"/>
            <a:ext cx="6705600" cy="1828800"/>
          </a:xfrm>
        </p:spPr>
        <p:txBody>
          <a:bodyPr/>
          <a:lstStyle/>
          <a:p>
            <a:pPr eaLnBrk="1" fontAlgn="auto" hangingPunct="1">
              <a:spcAft>
                <a:spcPts val="0"/>
              </a:spcAft>
              <a:defRPr/>
            </a:pPr>
            <a:r>
              <a:rPr lang="en-US" sz="6600" b="1" dirty="0"/>
              <a:t>Profile</a:t>
            </a:r>
          </a:p>
        </p:txBody>
      </p:sp>
      <p:sp>
        <p:nvSpPr>
          <p:cNvPr id="6147" name="Text Placeholder 3">
            <a:extLst>
              <a:ext uri="{FF2B5EF4-FFF2-40B4-BE49-F238E27FC236}">
                <a16:creationId xmlns:a16="http://schemas.microsoft.com/office/drawing/2014/main" id="{B7564EC0-2365-4D84-B90A-4EB210FEEC8D}"/>
              </a:ext>
            </a:extLst>
          </p:cNvPr>
          <p:cNvSpPr>
            <a:spLocks noGrp="1"/>
          </p:cNvSpPr>
          <p:nvPr>
            <p:ph type="body" sz="quarter" idx="17"/>
          </p:nvPr>
        </p:nvSpPr>
        <p:spPr bwMode="auto">
          <a:xfrm>
            <a:off x="3725863" y="3811588"/>
            <a:ext cx="5626100" cy="178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spcBef>
                <a:spcPct val="0"/>
              </a:spcBef>
            </a:pPr>
            <a:endParaRPr lang="en-US" altLang="en-US" sz="4000" b="1"/>
          </a:p>
          <a:p>
            <a:pPr eaLnBrk="1" hangingPunct="1">
              <a:spcBef>
                <a:spcPct val="0"/>
              </a:spcBef>
            </a:pPr>
            <a:r>
              <a:rPr lang="en-US" altLang="en-US" sz="4000" b="1"/>
              <a:t>Zendi Iklima</a:t>
            </a:r>
          </a:p>
          <a:p>
            <a:pPr eaLnBrk="1" hangingPunct="1">
              <a:spcBef>
                <a:spcPct val="0"/>
              </a:spcBef>
            </a:pPr>
            <a:endParaRPr lang="en-US" altLang="en-US" sz="900"/>
          </a:p>
          <a:p>
            <a:pPr eaLnBrk="1" hangingPunct="1">
              <a:spcBef>
                <a:spcPct val="0"/>
              </a:spcBef>
            </a:pPr>
            <a:endParaRPr lang="en-US" altLang="en-US" sz="700"/>
          </a:p>
          <a:p>
            <a:pPr eaLnBrk="1" hangingPunct="1">
              <a:spcBef>
                <a:spcPct val="0"/>
              </a:spcBef>
            </a:pPr>
            <a:r>
              <a:rPr lang="en-US" altLang="en-US"/>
              <a:t>                zendi.Iklima@mercubuana.ac.id</a:t>
            </a:r>
          </a:p>
        </p:txBody>
      </p:sp>
      <p:sp>
        <p:nvSpPr>
          <p:cNvPr id="6148" name="Text Placeholder 6">
            <a:extLst>
              <a:ext uri="{FF2B5EF4-FFF2-40B4-BE49-F238E27FC236}">
                <a16:creationId xmlns:a16="http://schemas.microsoft.com/office/drawing/2014/main" id="{4F9FC81D-0622-49BE-8F6B-5601B6E20C71}"/>
              </a:ext>
            </a:extLst>
          </p:cNvPr>
          <p:cNvSpPr>
            <a:spLocks noGrp="1"/>
          </p:cNvSpPr>
          <p:nvPr>
            <p:ph type="body"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altLang="en-US"/>
              <a:t>TEKNIK</a:t>
            </a:r>
          </a:p>
        </p:txBody>
      </p:sp>
      <p:sp>
        <p:nvSpPr>
          <p:cNvPr id="6149" name="Text Placeholder 7">
            <a:extLst>
              <a:ext uri="{FF2B5EF4-FFF2-40B4-BE49-F238E27FC236}">
                <a16:creationId xmlns:a16="http://schemas.microsoft.com/office/drawing/2014/main" id="{482F722A-77D8-4959-856E-06EF3B05E382}"/>
              </a:ext>
            </a:extLst>
          </p:cNvPr>
          <p:cNvSpPr>
            <a:spLocks noGrp="1"/>
          </p:cNvSpPr>
          <p:nvPr>
            <p:ph type="body"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altLang="en-US"/>
              <a:t>Teknik Elektro</a:t>
            </a:r>
          </a:p>
        </p:txBody>
      </p:sp>
      <p:pic>
        <p:nvPicPr>
          <p:cNvPr id="6150" name="Picture 5">
            <a:extLst>
              <a:ext uri="{FF2B5EF4-FFF2-40B4-BE49-F238E27FC236}">
                <a16:creationId xmlns:a16="http://schemas.microsoft.com/office/drawing/2014/main" id="{6F32895D-679D-4EFD-BC50-743DDCF047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500" y="5181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a:extLst>
              <a:ext uri="{FF2B5EF4-FFF2-40B4-BE49-F238E27FC236}">
                <a16:creationId xmlns:a16="http://schemas.microsoft.com/office/drawing/2014/main" id="{6C8FD3C7-AFD9-4CA2-AA4D-08B03C1FD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5181600"/>
            <a:ext cx="498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
            <a:extLst>
              <a:ext uri="{FF2B5EF4-FFF2-40B4-BE49-F238E27FC236}">
                <a16:creationId xmlns:a16="http://schemas.microsoft.com/office/drawing/2014/main" id="{1C06D04D-9966-494E-B97D-E974814FD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7776" t="24861" r="20000" b="8473"/>
          <a:stretch>
            <a:fillRect/>
          </a:stretch>
        </p:blipFill>
        <p:spPr bwMode="auto">
          <a:xfrm>
            <a:off x="2232025" y="3538538"/>
            <a:ext cx="1452563"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DeepLearningExample">
            <a:hlinkClick r:id="" action="ppaction://media"/>
            <a:extLst>
              <a:ext uri="{FF2B5EF4-FFF2-40B4-BE49-F238E27FC236}">
                <a16:creationId xmlns:a16="http://schemas.microsoft.com/office/drawing/2014/main" id="{3C41130B-8443-4478-B5C1-3DD51D3CA68C}"/>
              </a:ext>
            </a:extLst>
          </p:cNvPr>
          <p:cNvPicPr>
            <a:picLocks noChangeAspect="1"/>
          </p:cNvPicPr>
          <p:nvPr>
            <a:videoFile r:link="rId1"/>
            <p:extLst>
              <p:ext uri="{DAA4B4D4-6D71-4841-9C94-3DE7FCFB9230}">
                <p14:media xmlns:p14="http://schemas.microsoft.com/office/powerpoint/2010/main" r:embed="rId2">
                  <p14:trim end="49661"/>
                </p14:media>
              </p:ext>
            </p:extLst>
          </p:nvPr>
        </p:nvPicPr>
        <p:blipFill rotWithShape="1">
          <a:blip r:embed="rId4"/>
          <a:srcRect b="8464"/>
          <a:stretch>
            <a:fillRect/>
          </a:stretch>
        </p:blipFill>
        <p:spPr>
          <a:xfrm>
            <a:off x="29029" y="1087442"/>
            <a:ext cx="9143999" cy="4683116"/>
          </a:xfrm>
          <a:prstGeom prst="rect">
            <a:avLst/>
          </a:prstGeom>
        </p:spPr>
      </p:pic>
    </p:spTree>
    <p:extLst>
      <p:ext uri="{BB962C8B-B14F-4D97-AF65-F5344CB8AC3E}">
        <p14:creationId xmlns:p14="http://schemas.microsoft.com/office/powerpoint/2010/main" val="2604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7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endCondLst>
                    <p:cond evt="onNext" delay="0">
                      <p:tgtEl>
                        <p:sldTgt/>
                      </p:tgtEl>
                    </p:cond>
                  </p:end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DeepLearningExample">
            <a:hlinkClick r:id="" action="ppaction://media"/>
            <a:extLst>
              <a:ext uri="{FF2B5EF4-FFF2-40B4-BE49-F238E27FC236}">
                <a16:creationId xmlns:a16="http://schemas.microsoft.com/office/drawing/2014/main" id="{3C41130B-8443-4478-B5C1-3DD51D3CA68C}"/>
              </a:ext>
            </a:extLst>
          </p:cNvPr>
          <p:cNvPicPr>
            <a:picLocks noChangeAspect="1"/>
          </p:cNvPicPr>
          <p:nvPr>
            <a:videoFile r:link="rId1"/>
            <p:extLst>
              <p:ext uri="{DAA4B4D4-6D71-4841-9C94-3DE7FCFB9230}">
                <p14:media xmlns:p14="http://schemas.microsoft.com/office/powerpoint/2010/main" r:embed="rId2">
                  <p14:trim st="10881" end="26545"/>
                </p14:media>
              </p:ext>
            </p:extLst>
          </p:nvPr>
        </p:nvPicPr>
        <p:blipFill rotWithShape="1">
          <a:blip r:embed="rId4"/>
          <a:srcRect b="8464"/>
          <a:stretch>
            <a:fillRect/>
          </a:stretch>
        </p:blipFill>
        <p:spPr>
          <a:xfrm>
            <a:off x="29029" y="1087442"/>
            <a:ext cx="9143999" cy="4683116"/>
          </a:xfrm>
          <a:prstGeom prst="rect">
            <a:avLst/>
          </a:prstGeom>
        </p:spPr>
      </p:pic>
      <p:pic>
        <p:nvPicPr>
          <p:cNvPr id="8" name="Picture 7">
            <a:extLst>
              <a:ext uri="{FF2B5EF4-FFF2-40B4-BE49-F238E27FC236}">
                <a16:creationId xmlns:a16="http://schemas.microsoft.com/office/drawing/2014/main" id="{5A007F1D-E864-491A-8C82-BB0EBBE1F55D}"/>
              </a:ext>
            </a:extLst>
          </p:cNvPr>
          <p:cNvPicPr>
            <a:picLocks noChangeAspect="1"/>
          </p:cNvPicPr>
          <p:nvPr/>
        </p:nvPicPr>
        <p:blipFill>
          <a:blip r:embed="rId5"/>
          <a:stretch>
            <a:fillRect/>
          </a:stretch>
        </p:blipFill>
        <p:spPr>
          <a:xfrm>
            <a:off x="14246" y="1381921"/>
            <a:ext cx="9129754" cy="4094158"/>
          </a:xfrm>
          <a:prstGeom prst="rect">
            <a:avLst/>
          </a:prstGeom>
        </p:spPr>
      </p:pic>
    </p:spTree>
    <p:extLst>
      <p:ext uri="{BB962C8B-B14F-4D97-AF65-F5344CB8AC3E}">
        <p14:creationId xmlns:p14="http://schemas.microsoft.com/office/powerpoint/2010/main" val="13696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60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18" repeatCount="indefinite" fill="hold" display="0">
                  <p:stCondLst>
                    <p:cond delay="indefinite"/>
                  </p:stCondLst>
                  <p:endCondLst>
                    <p:cond evt="onNext" delay="0">
                      <p:tgtEl>
                        <p:sldTgt/>
                      </p:tgtEl>
                    </p:cond>
                  </p:end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three.js webgl - animation - skinning - Google Chrome 2019-03-08 22-02-53">
            <a:hlinkClick r:id="" action="ppaction://media"/>
            <a:extLst>
              <a:ext uri="{FF2B5EF4-FFF2-40B4-BE49-F238E27FC236}">
                <a16:creationId xmlns:a16="http://schemas.microsoft.com/office/drawing/2014/main" id="{0A10DE14-E4A7-4951-A4A7-E9F95E915B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33450"/>
            <a:ext cx="9144000" cy="4991100"/>
          </a:xfrm>
          <a:prstGeom prst="rect">
            <a:avLst/>
          </a:prstGeom>
        </p:spPr>
      </p:pic>
    </p:spTree>
    <p:extLst>
      <p:ext uri="{BB962C8B-B14F-4D97-AF65-F5344CB8AC3E}">
        <p14:creationId xmlns:p14="http://schemas.microsoft.com/office/powerpoint/2010/main" val="140833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77E2D9A-A3A5-4E15-A741-2CC3F7CEF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050131"/>
            <a:ext cx="8458200" cy="4757738"/>
          </a:xfrm>
          <a:prstGeom prst="rect">
            <a:avLst/>
          </a:prstGeom>
        </p:spPr>
      </p:pic>
      <p:pic>
        <p:nvPicPr>
          <p:cNvPr id="8" name="Picture 7">
            <a:extLst>
              <a:ext uri="{FF2B5EF4-FFF2-40B4-BE49-F238E27FC236}">
                <a16:creationId xmlns:a16="http://schemas.microsoft.com/office/drawing/2014/main" id="{818AB67C-F593-4AA2-B730-FB138096DF37}"/>
              </a:ext>
            </a:extLst>
          </p:cNvPr>
          <p:cNvPicPr>
            <a:picLocks noChangeAspect="1"/>
          </p:cNvPicPr>
          <p:nvPr/>
        </p:nvPicPr>
        <p:blipFill>
          <a:blip r:embed="rId3"/>
          <a:stretch>
            <a:fillRect/>
          </a:stretch>
        </p:blipFill>
        <p:spPr>
          <a:xfrm>
            <a:off x="195262" y="1190625"/>
            <a:ext cx="8753475" cy="4476750"/>
          </a:xfrm>
          <a:prstGeom prst="rect">
            <a:avLst/>
          </a:prstGeom>
        </p:spPr>
      </p:pic>
    </p:spTree>
    <p:extLst>
      <p:ext uri="{BB962C8B-B14F-4D97-AF65-F5344CB8AC3E}">
        <p14:creationId xmlns:p14="http://schemas.microsoft.com/office/powerpoint/2010/main" val="10247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3481E210-6BB2-4675-857B-5F3BA427D722}"/>
              </a:ext>
            </a:extLst>
          </p:cNvPr>
          <p:cNvPicPr>
            <a:picLocks noChangeAspect="1"/>
          </p:cNvPicPr>
          <p:nvPr/>
        </p:nvPicPr>
        <p:blipFill>
          <a:blip r:embed="rId2"/>
          <a:stretch>
            <a:fillRect/>
          </a:stretch>
        </p:blipFill>
        <p:spPr>
          <a:xfrm>
            <a:off x="609600" y="989540"/>
            <a:ext cx="7924800" cy="4878920"/>
          </a:xfrm>
          <a:prstGeom prst="rect">
            <a:avLst/>
          </a:prstGeom>
        </p:spPr>
      </p:pic>
      <p:pic>
        <p:nvPicPr>
          <p:cNvPr id="6" name="Picture 5">
            <a:extLst>
              <a:ext uri="{FF2B5EF4-FFF2-40B4-BE49-F238E27FC236}">
                <a16:creationId xmlns:a16="http://schemas.microsoft.com/office/drawing/2014/main" id="{7C8DDC83-DE93-4CA1-B189-2BEFD829EA4C}"/>
              </a:ext>
            </a:extLst>
          </p:cNvPr>
          <p:cNvPicPr>
            <a:picLocks noChangeAspect="1"/>
          </p:cNvPicPr>
          <p:nvPr/>
        </p:nvPicPr>
        <p:blipFill>
          <a:blip r:embed="rId3"/>
          <a:stretch>
            <a:fillRect/>
          </a:stretch>
        </p:blipFill>
        <p:spPr>
          <a:xfrm>
            <a:off x="409496" y="838200"/>
            <a:ext cx="8325008" cy="5181600"/>
          </a:xfrm>
          <a:prstGeom prst="rect">
            <a:avLst/>
          </a:prstGeom>
        </p:spPr>
      </p:pic>
    </p:spTree>
    <p:extLst>
      <p:ext uri="{BB962C8B-B14F-4D97-AF65-F5344CB8AC3E}">
        <p14:creationId xmlns:p14="http://schemas.microsoft.com/office/powerpoint/2010/main" val="31220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BF453D-1058-49E1-8FFB-395C130E22F6}"/>
              </a:ext>
            </a:extLst>
          </p:cNvPr>
          <p:cNvSpPr>
            <a:spLocks noGrp="1"/>
          </p:cNvSpPr>
          <p:nvPr>
            <p:ph type="body" sz="quarter" idx="10"/>
          </p:nvPr>
        </p:nvSpPr>
        <p:spPr/>
        <p:txBody>
          <a:bodyPr/>
          <a:lstStyle/>
          <a:p>
            <a:r>
              <a:rPr lang="en-US" dirty="0"/>
              <a:t>Outlines</a:t>
            </a:r>
          </a:p>
        </p:txBody>
      </p:sp>
      <p:sp>
        <p:nvSpPr>
          <p:cNvPr id="3" name="Text Placeholder 2">
            <a:extLst>
              <a:ext uri="{FF2B5EF4-FFF2-40B4-BE49-F238E27FC236}">
                <a16:creationId xmlns:a16="http://schemas.microsoft.com/office/drawing/2014/main" id="{EEDDCA0C-AFD5-46E2-9AEC-37C7BBCD5C91}"/>
              </a:ext>
            </a:extLst>
          </p:cNvPr>
          <p:cNvSpPr>
            <a:spLocks noGrp="1"/>
          </p:cNvSpPr>
          <p:nvPr>
            <p:ph type="body" sz="quarter" idx="11"/>
          </p:nvPr>
        </p:nvSpPr>
        <p:spPr>
          <a:xfrm>
            <a:off x="457200" y="1066800"/>
            <a:ext cx="8305800" cy="5410200"/>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endParaRPr lang="en-US" sz="2800" dirty="0">
              <a:solidFill>
                <a:schemeClr val="tx1"/>
              </a:solidFill>
            </a:endParaRPr>
          </a:p>
          <a:p>
            <a:r>
              <a:rPr lang="en-US" sz="2800" dirty="0">
                <a:solidFill>
                  <a:schemeClr val="tx1"/>
                </a:solidFill>
              </a:rPr>
              <a:t>Basic of </a:t>
            </a:r>
            <a:r>
              <a:rPr lang="en-US" sz="2800" dirty="0" err="1">
                <a:solidFill>
                  <a:schemeClr val="tx1"/>
                </a:solidFill>
              </a:rPr>
              <a:t>Javascript</a:t>
            </a:r>
            <a:endParaRPr lang="en-US" sz="2800" dirty="0">
              <a:solidFill>
                <a:schemeClr val="tx1"/>
              </a:solidFill>
            </a:endParaRPr>
          </a:p>
          <a:p>
            <a:r>
              <a:rPr lang="en-US" sz="2800" dirty="0">
                <a:solidFill>
                  <a:schemeClr val="tx1"/>
                </a:solidFill>
              </a:rPr>
              <a:t>Operators of </a:t>
            </a:r>
            <a:r>
              <a:rPr lang="en-US" sz="2800" dirty="0" err="1">
                <a:solidFill>
                  <a:schemeClr val="tx1"/>
                </a:solidFill>
              </a:rPr>
              <a:t>Javascript</a:t>
            </a:r>
            <a:endParaRPr lang="en-US" sz="2800" dirty="0">
              <a:solidFill>
                <a:schemeClr val="tx1"/>
              </a:solidFill>
            </a:endParaRPr>
          </a:p>
          <a:p>
            <a:r>
              <a:rPr lang="en-US" sz="2800" dirty="0">
                <a:solidFill>
                  <a:schemeClr val="tx1"/>
                </a:solidFill>
              </a:rPr>
              <a:t>Functions and Logics</a:t>
            </a:r>
          </a:p>
          <a:p>
            <a:r>
              <a:rPr lang="en-US" sz="2800" dirty="0">
                <a:solidFill>
                  <a:schemeClr val="tx1"/>
                </a:solidFill>
              </a:rPr>
              <a:t>Math in JavaScript</a:t>
            </a:r>
          </a:p>
          <a:p>
            <a:r>
              <a:rPr lang="en-US" sz="2800" dirty="0">
                <a:solidFill>
                  <a:schemeClr val="tx1"/>
                </a:solidFill>
              </a:rPr>
              <a:t>AI in JavaScript</a:t>
            </a:r>
          </a:p>
          <a:p>
            <a:r>
              <a:rPr lang="en-US" sz="2800" dirty="0">
                <a:solidFill>
                  <a:schemeClr val="tx1"/>
                </a:solidFill>
              </a:rPr>
              <a:t>JavaScript Frameworks</a:t>
            </a:r>
          </a:p>
          <a:p>
            <a:r>
              <a:rPr lang="en-US" sz="2800" dirty="0">
                <a:solidFill>
                  <a:schemeClr val="tx1"/>
                </a:solidFill>
              </a:rPr>
              <a:t>Rest API by </a:t>
            </a:r>
            <a:r>
              <a:rPr lang="en-US" sz="2800" dirty="0" err="1">
                <a:solidFill>
                  <a:schemeClr val="tx1"/>
                </a:solidFill>
              </a:rPr>
              <a:t>ExpressJS</a:t>
            </a:r>
            <a:r>
              <a:rPr lang="en-US" sz="2800" dirty="0">
                <a:solidFill>
                  <a:schemeClr val="tx1"/>
                </a:solidFill>
              </a:rPr>
              <a:t> and Cloud </a:t>
            </a:r>
            <a:r>
              <a:rPr lang="en-US" sz="2800" dirty="0" err="1">
                <a:solidFill>
                  <a:schemeClr val="tx1"/>
                </a:solidFill>
              </a:rPr>
              <a:t>Firestore</a:t>
            </a:r>
            <a:endParaRPr lang="en-US" sz="2800" dirty="0">
              <a:solidFill>
                <a:schemeClr val="tx1"/>
              </a:solidFill>
            </a:endParaRPr>
          </a:p>
          <a:p>
            <a:r>
              <a:rPr lang="en-US" sz="2800" dirty="0">
                <a:solidFill>
                  <a:schemeClr val="tx1"/>
                </a:solidFill>
              </a:rPr>
              <a:t>Bootstrapping</a:t>
            </a:r>
          </a:p>
          <a:p>
            <a:r>
              <a:rPr lang="en-US" sz="2800" dirty="0">
                <a:solidFill>
                  <a:schemeClr val="tx1"/>
                </a:solidFill>
              </a:rPr>
              <a:t>WebSocket </a:t>
            </a:r>
            <a:r>
              <a:rPr lang="en-US" sz="2800" dirty="0" err="1">
                <a:solidFill>
                  <a:schemeClr val="tx1"/>
                </a:solidFill>
              </a:rPr>
              <a:t>WorkFlow</a:t>
            </a:r>
            <a:endParaRPr lang="en-US" sz="2800" dirty="0">
              <a:solidFill>
                <a:schemeClr val="tx1"/>
              </a:solidFill>
            </a:endParaRPr>
          </a:p>
          <a:p>
            <a:r>
              <a:rPr lang="en-US" sz="2800" dirty="0">
                <a:solidFill>
                  <a:schemeClr val="tx1"/>
                </a:solidFill>
              </a:rPr>
              <a:t>Basic </a:t>
            </a:r>
            <a:r>
              <a:rPr lang="en-US" sz="2800" dirty="0" err="1">
                <a:solidFill>
                  <a:schemeClr val="tx1"/>
                </a:solidFill>
              </a:rPr>
              <a:t>ChatBot</a:t>
            </a:r>
            <a:r>
              <a:rPr lang="en-US" sz="2800" dirty="0">
                <a:solidFill>
                  <a:schemeClr val="tx1"/>
                </a:solidFill>
              </a:rPr>
              <a:t> (by Own Frameworks)</a:t>
            </a:r>
          </a:p>
          <a:p>
            <a:r>
              <a:rPr lang="en-US" sz="2800" dirty="0" err="1">
                <a:solidFill>
                  <a:schemeClr val="tx1"/>
                </a:solidFill>
              </a:rPr>
              <a:t>ChatBot</a:t>
            </a:r>
            <a:r>
              <a:rPr lang="en-US" sz="2800" dirty="0">
                <a:solidFill>
                  <a:schemeClr val="tx1"/>
                </a:solidFill>
              </a:rPr>
              <a:t> with </a:t>
            </a:r>
            <a:r>
              <a:rPr lang="en-US" sz="2800" dirty="0" err="1">
                <a:solidFill>
                  <a:schemeClr val="tx1"/>
                </a:solidFill>
              </a:rPr>
              <a:t>Ardunio</a:t>
            </a:r>
            <a:endParaRPr lang="en-US" sz="2800" dirty="0">
              <a:solidFill>
                <a:schemeClr val="tx1"/>
              </a:solidFill>
            </a:endParaRPr>
          </a:p>
        </p:txBody>
      </p:sp>
    </p:spTree>
    <p:extLst>
      <p:ext uri="{BB962C8B-B14F-4D97-AF65-F5344CB8AC3E}">
        <p14:creationId xmlns:p14="http://schemas.microsoft.com/office/powerpoint/2010/main" val="130950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77EDF-34D9-4103-8D63-AD630D19F589}"/>
              </a:ext>
            </a:extLst>
          </p:cNvPr>
          <p:cNvPicPr>
            <a:picLocks noChangeAspect="1"/>
          </p:cNvPicPr>
          <p:nvPr/>
        </p:nvPicPr>
        <p:blipFill>
          <a:blip r:embed="rId2"/>
          <a:stretch>
            <a:fillRect/>
          </a:stretch>
        </p:blipFill>
        <p:spPr>
          <a:xfrm>
            <a:off x="2209800" y="1143000"/>
            <a:ext cx="4724400" cy="4800600"/>
          </a:xfrm>
          <a:prstGeom prst="rect">
            <a:avLst/>
          </a:prstGeom>
        </p:spPr>
      </p:pic>
      <p:sp>
        <p:nvSpPr>
          <p:cNvPr id="2" name="Rectangle 1">
            <a:extLst>
              <a:ext uri="{FF2B5EF4-FFF2-40B4-BE49-F238E27FC236}">
                <a16:creationId xmlns:a16="http://schemas.microsoft.com/office/drawing/2014/main" id="{6094F537-53AC-4873-9DD4-2865C8BD6894}"/>
              </a:ext>
            </a:extLst>
          </p:cNvPr>
          <p:cNvSpPr/>
          <p:nvPr/>
        </p:nvSpPr>
        <p:spPr>
          <a:xfrm>
            <a:off x="4152900" y="3200400"/>
            <a:ext cx="838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3B2C852-BAC8-4410-BED9-FFBE71C9F4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7377" y="3188677"/>
            <a:ext cx="709246" cy="70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326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Zendi Iklima ST, </a:t>
            </a:r>
            <a:r>
              <a:rPr lang="en-US" dirty="0" err="1"/>
              <a:t>SKom</a:t>
            </a:r>
            <a:r>
              <a:rPr lang="en-US" dirty="0"/>
              <a:t>, MSc</a:t>
            </a:r>
          </a:p>
        </p:txBody>
      </p:sp>
    </p:spTree>
    <p:extLst>
      <p:ext uri="{BB962C8B-B14F-4D97-AF65-F5344CB8AC3E}">
        <p14:creationId xmlns:p14="http://schemas.microsoft.com/office/powerpoint/2010/main" val="272904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9D8162-AD8F-491B-8362-272B65961BCF}"/>
              </a:ext>
            </a:extLst>
          </p:cNvPr>
          <p:cNvSpPr>
            <a:spLocks noGrp="1"/>
          </p:cNvSpPr>
          <p:nvPr>
            <p:ph type="body" sz="quarter" idx="10"/>
          </p:nvPr>
        </p:nvSpPr>
        <p:spPr/>
        <p:txBody>
          <a:bodyPr/>
          <a:lstStyle/>
          <a:p>
            <a:pPr>
              <a:defRPr/>
            </a:pPr>
            <a:r>
              <a:rPr lang="en-US" dirty="0"/>
              <a:t>Rules</a:t>
            </a:r>
          </a:p>
        </p:txBody>
      </p:sp>
      <p:sp>
        <p:nvSpPr>
          <p:cNvPr id="6" name="Rectangle 5">
            <a:extLst>
              <a:ext uri="{FF2B5EF4-FFF2-40B4-BE49-F238E27FC236}">
                <a16:creationId xmlns:a16="http://schemas.microsoft.com/office/drawing/2014/main" id="{C436C9A9-5805-4906-B379-9A8FEC9B5C96}"/>
              </a:ext>
            </a:extLst>
          </p:cNvPr>
          <p:cNvSpPr/>
          <p:nvPr/>
        </p:nvSpPr>
        <p:spPr>
          <a:xfrm>
            <a:off x="400050" y="1295400"/>
            <a:ext cx="8343900" cy="49530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571500" indent="-571500">
              <a:buFont typeface="Arial" panose="020B0604020202020204" pitchFamily="34" charset="0"/>
              <a:buChar char="•"/>
              <a:defRPr/>
            </a:pPr>
            <a:r>
              <a:rPr lang="en-US" sz="4000" dirty="0"/>
              <a:t>PK2_T1_Nama_NIM (30%)</a:t>
            </a:r>
          </a:p>
          <a:p>
            <a:pPr marL="571500" indent="-571500">
              <a:buFont typeface="Arial" panose="020B0604020202020204" pitchFamily="34" charset="0"/>
              <a:buChar char="•"/>
              <a:defRPr/>
            </a:pPr>
            <a:r>
              <a:rPr lang="en-US" sz="4000" dirty="0"/>
              <a:t>PK2_Q1_ </a:t>
            </a:r>
            <a:r>
              <a:rPr lang="en-US" sz="4000" dirty="0" err="1"/>
              <a:t>Nama_NIM</a:t>
            </a:r>
            <a:endParaRPr lang="en-US" sz="4000" dirty="0"/>
          </a:p>
          <a:p>
            <a:pPr marL="571500" indent="-571500">
              <a:buFont typeface="Arial" panose="020B0604020202020204" pitchFamily="34" charset="0"/>
              <a:buChar char="•"/>
              <a:defRPr/>
            </a:pPr>
            <a:r>
              <a:rPr lang="en-US" sz="4000" dirty="0"/>
              <a:t>PK2_UTS_Nama_NIM (30%)</a:t>
            </a:r>
          </a:p>
          <a:p>
            <a:pPr marL="571500" indent="-571500">
              <a:buFont typeface="Arial" panose="020B0604020202020204" pitchFamily="34" charset="0"/>
              <a:buChar char="•"/>
              <a:defRPr/>
            </a:pPr>
            <a:r>
              <a:rPr lang="en-US" sz="4000" dirty="0"/>
              <a:t>PK2_UAS_ </a:t>
            </a:r>
            <a:r>
              <a:rPr lang="en-US" sz="4000" dirty="0" err="1"/>
              <a:t>Nama_NIM</a:t>
            </a:r>
            <a:r>
              <a:rPr lang="en-US" sz="4000" dirty="0"/>
              <a:t> (30%)</a:t>
            </a:r>
          </a:p>
          <a:p>
            <a:pPr>
              <a:defRPr/>
            </a:pPr>
            <a:endParaRPr lang="en-US" sz="4000" dirty="0"/>
          </a:p>
          <a:p>
            <a:pPr>
              <a:defRPr/>
            </a:pPr>
            <a:r>
              <a:rPr lang="en-US" sz="4000" dirty="0" err="1"/>
              <a:t>ke</a:t>
            </a:r>
            <a:r>
              <a:rPr lang="en-US" sz="4000" dirty="0"/>
              <a:t>: zendi.Iklima@mercubuana.ac.id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a:extLst>
              <a:ext uri="{FF2B5EF4-FFF2-40B4-BE49-F238E27FC236}">
                <a16:creationId xmlns:a16="http://schemas.microsoft.com/office/drawing/2014/main" id="{44E52B04-CB24-41F1-B113-BE927547A56F}"/>
              </a:ext>
            </a:extLst>
          </p:cNvPr>
          <p:cNvSpPr txBox="1">
            <a:spLocks noChangeArrowheads="1"/>
          </p:cNvSpPr>
          <p:nvPr/>
        </p:nvSpPr>
        <p:spPr bwMode="auto">
          <a:xfrm>
            <a:off x="152400" y="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 typeface="Arial" panose="020B0604020202020204" pitchFamily="34" charset="0"/>
              <a:buNone/>
            </a:pPr>
            <a:r>
              <a:rPr lang="en-US" altLang="en-US" sz="4800" b="1">
                <a:solidFill>
                  <a:srgbClr val="FFC000"/>
                </a:solidFill>
                <a:latin typeface="Calibri" panose="020F0502020204030204" pitchFamily="34" charset="0"/>
              </a:rPr>
              <a:t>Educations</a:t>
            </a:r>
          </a:p>
        </p:txBody>
      </p:sp>
      <p:sp>
        <p:nvSpPr>
          <p:cNvPr id="9" name="Text Placeholder 2">
            <a:extLst>
              <a:ext uri="{FF2B5EF4-FFF2-40B4-BE49-F238E27FC236}">
                <a16:creationId xmlns:a16="http://schemas.microsoft.com/office/drawing/2014/main" id="{606A4C33-D357-4F08-8C11-88D3EBB8F1FF}"/>
              </a:ext>
            </a:extLst>
          </p:cNvPr>
          <p:cNvSpPr txBox="1">
            <a:spLocks/>
          </p:cNvSpPr>
          <p:nvPr/>
        </p:nvSpPr>
        <p:spPr bwMode="auto">
          <a:xfrm>
            <a:off x="152400" y="914400"/>
            <a:ext cx="8839200" cy="5791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defRPr/>
            </a:pPr>
            <a:r>
              <a:rPr lang="id-ID" altLang="en-US" sz="2800" dirty="0"/>
              <a:t>S</a:t>
            </a:r>
            <a:r>
              <a:rPr lang="en-US" altLang="en-US" sz="2800" dirty="0" err="1"/>
              <a:t>trata</a:t>
            </a:r>
            <a:r>
              <a:rPr lang="en-US" altLang="en-US" sz="2800" dirty="0"/>
              <a:t> </a:t>
            </a:r>
            <a:r>
              <a:rPr lang="id-ID" altLang="en-US" sz="2800" dirty="0"/>
              <a:t>1 </a:t>
            </a:r>
            <a:r>
              <a:rPr lang="en-US" altLang="en-US" sz="2800" dirty="0"/>
              <a:t>(S1) Teknik </a:t>
            </a:r>
            <a:r>
              <a:rPr lang="en-US" altLang="en-US" sz="2800" dirty="0" err="1"/>
              <a:t>Elektro</a:t>
            </a:r>
            <a:r>
              <a:rPr lang="en-US" altLang="en-US" sz="2800" dirty="0"/>
              <a:t> (SC, Robotics, Android)</a:t>
            </a:r>
          </a:p>
          <a:p>
            <a:pPr marL="0" indent="0">
              <a:spcBef>
                <a:spcPct val="0"/>
              </a:spcBef>
              <a:buFont typeface="Arial" panose="020B0604020202020204" pitchFamily="34" charset="0"/>
              <a:buNone/>
              <a:defRPr/>
            </a:pPr>
            <a:r>
              <a:rPr lang="en-US" altLang="en-US" sz="2800" dirty="0"/>
              <a:t> 	                </a:t>
            </a:r>
            <a:r>
              <a:rPr lang="en-US" altLang="en-US" sz="2800" dirty="0" err="1"/>
              <a:t>Universitas</a:t>
            </a:r>
            <a:r>
              <a:rPr lang="en-US" altLang="en-US" sz="2800" dirty="0"/>
              <a:t> </a:t>
            </a:r>
            <a:r>
              <a:rPr lang="en-US" altLang="en-US" sz="2800" dirty="0" err="1"/>
              <a:t>Mercu</a:t>
            </a:r>
            <a:r>
              <a:rPr lang="en-US" altLang="en-US" sz="2800" dirty="0"/>
              <a:t> </a:t>
            </a:r>
            <a:r>
              <a:rPr lang="en-US" altLang="en-US" sz="2800" dirty="0" err="1"/>
              <a:t>Buana</a:t>
            </a:r>
            <a:r>
              <a:rPr lang="en-US" altLang="en-US" sz="2800" dirty="0"/>
              <a:t>			                		     (</a:t>
            </a:r>
            <a:r>
              <a:rPr lang="id-ID" altLang="en-US" sz="2800" dirty="0"/>
              <a:t>20</a:t>
            </a:r>
            <a:r>
              <a:rPr lang="en-US" altLang="en-US" sz="2800" dirty="0"/>
              <a:t>11-</a:t>
            </a:r>
            <a:r>
              <a:rPr lang="id-ID" altLang="en-US" sz="2800" dirty="0"/>
              <a:t>201</a:t>
            </a:r>
            <a:r>
              <a:rPr lang="en-US" altLang="en-US" sz="2800" dirty="0"/>
              <a:t>4)</a:t>
            </a:r>
          </a:p>
          <a:p>
            <a:pPr>
              <a:spcBef>
                <a:spcPct val="0"/>
              </a:spcBef>
              <a:defRPr/>
            </a:pPr>
            <a:endParaRPr lang="en-US" altLang="en-US" sz="2800" dirty="0"/>
          </a:p>
          <a:p>
            <a:pPr>
              <a:spcBef>
                <a:spcPct val="0"/>
              </a:spcBef>
              <a:defRPr/>
            </a:pPr>
            <a:r>
              <a:rPr lang="id-ID" altLang="en-US" sz="2800" dirty="0"/>
              <a:t>S</a:t>
            </a:r>
            <a:r>
              <a:rPr lang="en-US" altLang="en-US" sz="2800" dirty="0" err="1"/>
              <a:t>trata</a:t>
            </a:r>
            <a:r>
              <a:rPr lang="en-US" altLang="en-US" sz="2800" dirty="0"/>
              <a:t> </a:t>
            </a:r>
            <a:r>
              <a:rPr lang="id-ID" altLang="en-US" sz="2800" dirty="0"/>
              <a:t>1 </a:t>
            </a:r>
            <a:r>
              <a:rPr lang="en-US" altLang="en-US" sz="2800" dirty="0"/>
              <a:t>(S1) Teknik </a:t>
            </a:r>
            <a:r>
              <a:rPr lang="en-US" altLang="en-US" sz="2800" dirty="0" err="1"/>
              <a:t>Informatika</a:t>
            </a:r>
            <a:endParaRPr lang="en-US" altLang="en-US" sz="2800" dirty="0"/>
          </a:p>
          <a:p>
            <a:pPr marL="0" indent="0">
              <a:spcBef>
                <a:spcPct val="0"/>
              </a:spcBef>
              <a:buFont typeface="Arial" panose="020B0604020202020204" pitchFamily="34" charset="0"/>
              <a:buNone/>
              <a:defRPr/>
            </a:pPr>
            <a:r>
              <a:rPr lang="en-US" altLang="en-US" sz="2800" dirty="0"/>
              <a:t>                           (SC&amp;M, Robotics, Android)</a:t>
            </a:r>
          </a:p>
          <a:p>
            <a:pPr marL="0" indent="0">
              <a:spcBef>
                <a:spcPct val="0"/>
              </a:spcBef>
              <a:buFont typeface="Arial" panose="020B0604020202020204" pitchFamily="34" charset="0"/>
              <a:buNone/>
              <a:defRPr/>
            </a:pPr>
            <a:r>
              <a:rPr lang="en-US" altLang="en-US" sz="2800" dirty="0"/>
              <a:t>	                </a:t>
            </a:r>
            <a:r>
              <a:rPr lang="en-US" altLang="en-US" sz="2800" dirty="0" err="1"/>
              <a:t>Universitas</a:t>
            </a:r>
            <a:r>
              <a:rPr lang="en-US" altLang="en-US" sz="2800" dirty="0"/>
              <a:t> </a:t>
            </a:r>
            <a:r>
              <a:rPr lang="en-US" altLang="en-US" sz="2800" dirty="0" err="1"/>
              <a:t>Esa</a:t>
            </a:r>
            <a:r>
              <a:rPr lang="en-US" altLang="en-US" sz="2800" dirty="0"/>
              <a:t> </a:t>
            </a:r>
            <a:r>
              <a:rPr lang="en-US" altLang="en-US" sz="2800" dirty="0" err="1"/>
              <a:t>Unggul</a:t>
            </a:r>
            <a:r>
              <a:rPr lang="en-US" altLang="en-US" sz="2800" dirty="0"/>
              <a:t>				     	    	    (</a:t>
            </a:r>
            <a:r>
              <a:rPr lang="id-ID" altLang="en-US" sz="2800" dirty="0"/>
              <a:t>20</a:t>
            </a:r>
            <a:r>
              <a:rPr lang="en-US" altLang="en-US" sz="2800" dirty="0"/>
              <a:t>11-</a:t>
            </a:r>
            <a:r>
              <a:rPr lang="id-ID" altLang="en-US" sz="2800" dirty="0"/>
              <a:t>201</a:t>
            </a:r>
            <a:r>
              <a:rPr lang="en-US" altLang="en-US" sz="2800" dirty="0"/>
              <a:t>5)</a:t>
            </a:r>
            <a:endParaRPr lang="id-ID" altLang="en-US" sz="2800" dirty="0"/>
          </a:p>
          <a:p>
            <a:pPr>
              <a:spcBef>
                <a:spcPct val="0"/>
              </a:spcBef>
              <a:defRPr/>
            </a:pPr>
            <a:endParaRPr lang="id-ID" altLang="en-US" sz="2800" dirty="0"/>
          </a:p>
          <a:p>
            <a:pPr>
              <a:spcBef>
                <a:spcPct val="0"/>
              </a:spcBef>
              <a:defRPr/>
            </a:pPr>
            <a:r>
              <a:rPr lang="en-US" altLang="en-US" sz="2800" dirty="0"/>
              <a:t>Strata 2 (S2) Software Engineering</a:t>
            </a:r>
          </a:p>
          <a:p>
            <a:pPr marL="0" indent="0">
              <a:spcBef>
                <a:spcPct val="0"/>
              </a:spcBef>
              <a:buFont typeface="Arial" panose="020B0604020202020204" pitchFamily="34" charset="0"/>
              <a:buNone/>
              <a:defRPr/>
            </a:pPr>
            <a:r>
              <a:rPr lang="en-US" altLang="en-US" sz="2800" dirty="0"/>
              <a:t>                          (DA, ML, SC&amp;M, </a:t>
            </a:r>
            <a:r>
              <a:rPr lang="en-US" altLang="en-US" sz="2800" dirty="0" err="1"/>
              <a:t>Dig.Proc</a:t>
            </a:r>
            <a:r>
              <a:rPr lang="en-US" altLang="en-US" sz="2800" dirty="0"/>
              <a:t>, Native, Robotics)</a:t>
            </a:r>
          </a:p>
          <a:p>
            <a:pPr marL="0" indent="0">
              <a:spcBef>
                <a:spcPct val="0"/>
              </a:spcBef>
              <a:buFont typeface="Arial" panose="020B0604020202020204" pitchFamily="34" charset="0"/>
              <a:buNone/>
              <a:defRPr/>
            </a:pPr>
            <a:r>
              <a:rPr lang="en-US" altLang="en-US" sz="2800" dirty="0"/>
              <a:t>	               Beijing Institute of Technology	                		    (2016-2018)</a:t>
            </a:r>
            <a:endParaRPr lang="id-ID"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7E889959-D651-46A8-9216-2E7723B013A0}"/>
              </a:ext>
            </a:extLst>
          </p:cNvPr>
          <p:cNvSpPr>
            <a:spLocks noGrp="1"/>
          </p:cNvSpPr>
          <p:nvPr>
            <p:ph type="body" sz="quarter" idx="15"/>
          </p:nvPr>
        </p:nvSpPr>
        <p:spPr/>
        <p:txBody>
          <a:bodyPr/>
          <a:lstStyle/>
          <a:p>
            <a:endParaRPr lang="en-US" dirty="0"/>
          </a:p>
          <a:p>
            <a:r>
              <a:rPr lang="en-US" dirty="0"/>
              <a:t>Computer</a:t>
            </a:r>
          </a:p>
          <a:p>
            <a:r>
              <a:rPr lang="en-US" dirty="0"/>
              <a:t>Programming Adv</a:t>
            </a:r>
          </a:p>
        </p:txBody>
      </p:sp>
      <p:sp>
        <p:nvSpPr>
          <p:cNvPr id="29" name="Text Placeholder 28">
            <a:extLst>
              <a:ext uri="{FF2B5EF4-FFF2-40B4-BE49-F238E27FC236}">
                <a16:creationId xmlns:a16="http://schemas.microsoft.com/office/drawing/2014/main" id="{2DEF5B94-3527-4D5A-A4C0-896C6752D194}"/>
              </a:ext>
            </a:extLst>
          </p:cNvPr>
          <p:cNvSpPr>
            <a:spLocks noGrp="1"/>
          </p:cNvSpPr>
          <p:nvPr>
            <p:ph type="body" sz="quarter" idx="17"/>
          </p:nvPr>
        </p:nvSpPr>
        <p:spPr>
          <a:xfrm>
            <a:off x="2133600" y="5257800"/>
            <a:ext cx="6705600" cy="457200"/>
          </a:xfrm>
        </p:spPr>
        <p:txBody>
          <a:bodyPr/>
          <a:lstStyle/>
          <a:p>
            <a:r>
              <a:rPr lang="en-US" dirty="0"/>
              <a:t>Zendi Iklima ST, </a:t>
            </a:r>
            <a:r>
              <a:rPr lang="en-US" dirty="0" err="1"/>
              <a:t>SKom</a:t>
            </a:r>
            <a:r>
              <a:rPr lang="en-US" dirty="0"/>
              <a:t>, MSc</a:t>
            </a:r>
          </a:p>
        </p:txBody>
      </p:sp>
      <p:sp>
        <p:nvSpPr>
          <p:cNvPr id="31" name="Text Placeholder 30">
            <a:extLst>
              <a:ext uri="{FF2B5EF4-FFF2-40B4-BE49-F238E27FC236}">
                <a16:creationId xmlns:a16="http://schemas.microsoft.com/office/drawing/2014/main" id="{42ED450C-4407-497E-956D-3A7F948C128E}"/>
              </a:ext>
            </a:extLst>
          </p:cNvPr>
          <p:cNvSpPr>
            <a:spLocks noGrp="1"/>
          </p:cNvSpPr>
          <p:nvPr>
            <p:ph type="body" sz="quarter" idx="20"/>
          </p:nvPr>
        </p:nvSpPr>
        <p:spPr/>
        <p:txBody>
          <a:bodyPr/>
          <a:lstStyle/>
          <a:p>
            <a:r>
              <a:rPr lang="en-US" dirty="0"/>
              <a:t>TEKNIK</a:t>
            </a:r>
          </a:p>
        </p:txBody>
      </p:sp>
      <p:sp>
        <p:nvSpPr>
          <p:cNvPr id="33" name="Text Placeholder 32">
            <a:extLst>
              <a:ext uri="{FF2B5EF4-FFF2-40B4-BE49-F238E27FC236}">
                <a16:creationId xmlns:a16="http://schemas.microsoft.com/office/drawing/2014/main" id="{FFD85AEF-DE37-416E-8913-DDF43BFCD6EE}"/>
              </a:ext>
            </a:extLst>
          </p:cNvPr>
          <p:cNvSpPr>
            <a:spLocks noGrp="1"/>
          </p:cNvSpPr>
          <p:nvPr>
            <p:ph type="body" sz="quarter" idx="21"/>
          </p:nvPr>
        </p:nvSpPr>
        <p:spPr/>
        <p:txBody>
          <a:bodyPr/>
          <a:lstStyle/>
          <a:p>
            <a:r>
              <a:rPr lang="en-US" dirty="0"/>
              <a:t>TEKNIK ELEKTRO</a:t>
            </a:r>
          </a:p>
        </p:txBody>
      </p:sp>
      <p:sp>
        <p:nvSpPr>
          <p:cNvPr id="35" name="Text Placeholder 34">
            <a:extLst>
              <a:ext uri="{FF2B5EF4-FFF2-40B4-BE49-F238E27FC236}">
                <a16:creationId xmlns:a16="http://schemas.microsoft.com/office/drawing/2014/main" id="{809E4286-EFF3-4492-B2D7-CFC7C9A44BC5}"/>
              </a:ext>
            </a:extLst>
          </p:cNvPr>
          <p:cNvSpPr>
            <a:spLocks noGrp="1"/>
          </p:cNvSpPr>
          <p:nvPr>
            <p:ph type="body" sz="quarter" idx="19"/>
          </p:nvPr>
        </p:nvSpPr>
        <p:spPr/>
        <p:txBody>
          <a:bodyPr/>
          <a:lstStyle/>
          <a:p>
            <a:r>
              <a:rPr lang="en-US" dirty="0"/>
              <a:t>01</a:t>
            </a:r>
          </a:p>
        </p:txBody>
      </p:sp>
      <p:sp>
        <p:nvSpPr>
          <p:cNvPr id="37" name="Text Placeholder 36">
            <a:extLst>
              <a:ext uri="{FF2B5EF4-FFF2-40B4-BE49-F238E27FC236}">
                <a16:creationId xmlns:a16="http://schemas.microsoft.com/office/drawing/2014/main" id="{6227A66E-B215-4226-A719-D3D652687FAD}"/>
              </a:ext>
            </a:extLst>
          </p:cNvPr>
          <p:cNvSpPr>
            <a:spLocks noGrp="1"/>
          </p:cNvSpPr>
          <p:nvPr>
            <p:ph type="body" sz="quarter" idx="16"/>
          </p:nvPr>
        </p:nvSpPr>
        <p:spPr>
          <a:xfrm>
            <a:off x="2151888" y="3733800"/>
            <a:ext cx="6705600" cy="1066800"/>
          </a:xfrm>
        </p:spPr>
        <p:txBody>
          <a:bodyPr/>
          <a:lstStyle/>
          <a:p>
            <a:r>
              <a:rPr lang="en-US" dirty="0"/>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7369DD-CA8D-408C-93B4-85DD390DAEC4}"/>
              </a:ext>
            </a:extLst>
          </p:cNvPr>
          <p:cNvSpPr/>
          <p:nvPr/>
        </p:nvSpPr>
        <p:spPr>
          <a:xfrm>
            <a:off x="723900" y="1413063"/>
            <a:ext cx="7696200" cy="40318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solidFill>
                  <a:schemeClr val="tx1"/>
                </a:solidFill>
              </a:rPr>
              <a:t>A program </a:t>
            </a:r>
            <a:r>
              <a:rPr lang="en-US" sz="3200" dirty="0">
                <a:solidFill>
                  <a:schemeClr val="tx1"/>
                </a:solidFill>
              </a:rPr>
              <a:t>is a set of instructions written in a language (such as BASIC) understandable by the computer to perform a particular function on the computer. A well written program could be parceled well to form an application package customized for solving specific type of problem on the computer system</a:t>
            </a:r>
          </a:p>
        </p:txBody>
      </p:sp>
      <p:sp>
        <p:nvSpPr>
          <p:cNvPr id="4" name="Rectangle 3">
            <a:extLst>
              <a:ext uri="{FF2B5EF4-FFF2-40B4-BE49-F238E27FC236}">
                <a16:creationId xmlns:a16="http://schemas.microsoft.com/office/drawing/2014/main" id="{39CF77CC-302E-45BA-BC18-09CE7013931D}"/>
              </a:ext>
            </a:extLst>
          </p:cNvPr>
          <p:cNvSpPr/>
          <p:nvPr/>
        </p:nvSpPr>
        <p:spPr>
          <a:xfrm>
            <a:off x="3848100" y="57150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31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3B33C3-A7CF-4D47-A693-F9BFE59E1944}"/>
              </a:ext>
            </a:extLst>
          </p:cNvPr>
          <p:cNvSpPr/>
          <p:nvPr/>
        </p:nvSpPr>
        <p:spPr>
          <a:xfrm>
            <a:off x="972028" y="1413063"/>
            <a:ext cx="7199943" cy="40318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solidFill>
                  <a:schemeClr val="tx1"/>
                </a:solidFill>
                <a:latin typeface="ff2"/>
              </a:rPr>
              <a:t>A computer programmer </a:t>
            </a:r>
            <a:r>
              <a:rPr lang="en-US" sz="3200" dirty="0">
                <a:solidFill>
                  <a:schemeClr val="tx1"/>
                </a:solidFill>
                <a:latin typeface="ff2"/>
              </a:rPr>
              <a:t>is computer scientist (a professional) skilled in using constructs of  programming languages to develop executable and acceptable computer programs. A software developer is a programmer. Programmers often work hand in hand with system analysts on large projects.</a:t>
            </a:r>
            <a:endParaRPr lang="en-US" sz="3200" b="0" i="0" dirty="0">
              <a:solidFill>
                <a:schemeClr val="tx1"/>
              </a:solidFill>
              <a:effectLst/>
              <a:latin typeface="ff2"/>
            </a:endParaRPr>
          </a:p>
        </p:txBody>
      </p:sp>
      <p:sp>
        <p:nvSpPr>
          <p:cNvPr id="4" name="Rectangle 3">
            <a:extLst>
              <a:ext uri="{FF2B5EF4-FFF2-40B4-BE49-F238E27FC236}">
                <a16:creationId xmlns:a16="http://schemas.microsoft.com/office/drawing/2014/main" id="{18475232-9847-42E8-BEE9-8BA47EAECE51}"/>
              </a:ext>
            </a:extLst>
          </p:cNvPr>
          <p:cNvSpPr/>
          <p:nvPr/>
        </p:nvSpPr>
        <p:spPr>
          <a:xfrm>
            <a:off x="3599971" y="57150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99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83F8A0-A443-4020-9423-F05A49D73471}"/>
              </a:ext>
            </a:extLst>
          </p:cNvPr>
          <p:cNvSpPr/>
          <p:nvPr/>
        </p:nvSpPr>
        <p:spPr>
          <a:xfrm>
            <a:off x="543146" y="1219200"/>
            <a:ext cx="8057707" cy="50167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latin typeface="ff2"/>
              </a:rPr>
              <a:t>Programming languages </a:t>
            </a:r>
            <a:r>
              <a:rPr lang="en-US" sz="3200" dirty="0">
                <a:latin typeface="ff2"/>
              </a:rPr>
              <a:t>are artificial notational languages created or developed to be used in preparing coded instructions on the computer for later execution by the computer. They are usually composed of series of usage rules (syntax) that determine the meaning (semantics) of expressions written in the language. Each programming language comes handy with its own translator </a:t>
            </a:r>
            <a:r>
              <a:rPr lang="en-US" sz="3200" dirty="0" err="1">
                <a:latin typeface="ff2"/>
              </a:rPr>
              <a:t>i.e</a:t>
            </a:r>
            <a:r>
              <a:rPr lang="en-US" sz="3200" dirty="0">
                <a:latin typeface="ff2"/>
              </a:rPr>
              <a:t> interpreter or compiler as the case may be. </a:t>
            </a:r>
            <a:endParaRPr lang="en-US" sz="3200" b="0" i="0" dirty="0">
              <a:effectLst/>
              <a:latin typeface="ff2"/>
            </a:endParaRPr>
          </a:p>
        </p:txBody>
      </p:sp>
      <p:sp>
        <p:nvSpPr>
          <p:cNvPr id="6" name="Rectangle 5">
            <a:extLst>
              <a:ext uri="{FF2B5EF4-FFF2-40B4-BE49-F238E27FC236}">
                <a16:creationId xmlns:a16="http://schemas.microsoft.com/office/drawing/2014/main" id="{53C9FDAE-F2C3-4310-9F59-3CBF4699F92B}"/>
              </a:ext>
            </a:extLst>
          </p:cNvPr>
          <p:cNvSpPr/>
          <p:nvPr/>
        </p:nvSpPr>
        <p:spPr>
          <a:xfrm>
            <a:off x="4114800" y="6396335"/>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04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9EB989-01B9-43D2-8F35-BC5D24BA7F39}"/>
              </a:ext>
            </a:extLst>
          </p:cNvPr>
          <p:cNvSpPr/>
          <p:nvPr/>
        </p:nvSpPr>
        <p:spPr>
          <a:xfrm>
            <a:off x="685800" y="1166842"/>
            <a:ext cx="7772400"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3200" b="1" dirty="0">
                <a:latin typeface="ff2"/>
              </a:rPr>
              <a:t>Programming</a:t>
            </a:r>
            <a:r>
              <a:rPr lang="en-US" sz="3200" dirty="0">
                <a:latin typeface="ff2"/>
              </a:rPr>
              <a:t> is the art of developing computer programs with the aid of selected programming language by a computer programmer. It is a special skill whose quality is tested by the quality of the resulting program or software. In programming, programming stages must be properly followed, </a:t>
            </a:r>
            <a:r>
              <a:rPr lang="en-US" sz="3200" dirty="0" err="1">
                <a:latin typeface="ff2"/>
              </a:rPr>
              <a:t>i.e</a:t>
            </a:r>
            <a:r>
              <a:rPr lang="en-US" sz="3200" dirty="0">
                <a:latin typeface="ff2"/>
              </a:rPr>
              <a:t> from problem definition to maintenance and review</a:t>
            </a:r>
            <a:endParaRPr lang="en-US" sz="3200" b="0" i="0" dirty="0">
              <a:effectLst/>
              <a:latin typeface="ff2"/>
            </a:endParaRPr>
          </a:p>
        </p:txBody>
      </p:sp>
      <p:sp>
        <p:nvSpPr>
          <p:cNvPr id="6" name="Rectangle 5">
            <a:extLst>
              <a:ext uri="{FF2B5EF4-FFF2-40B4-BE49-F238E27FC236}">
                <a16:creationId xmlns:a16="http://schemas.microsoft.com/office/drawing/2014/main" id="{0A28CE65-3826-4FED-A8BD-3F402962EE97}"/>
              </a:ext>
            </a:extLst>
          </p:cNvPr>
          <p:cNvSpPr/>
          <p:nvPr/>
        </p:nvSpPr>
        <p:spPr>
          <a:xfrm>
            <a:off x="3962400" y="5943600"/>
            <a:ext cx="4572000" cy="461665"/>
          </a:xfrm>
          <a:prstGeom prst="rect">
            <a:avLst/>
          </a:prstGeom>
        </p:spPr>
        <p:txBody>
          <a:bodyPr>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USMAN O.L., OWOADE A.A., ABIMBOLA B.L., &amp; OGUNSANWO G.O.INTRODUCTION TO COMPUTER PROGRAMMING:2016</a:t>
            </a: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52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481EF4-90DC-4889-92D2-919ABEA96FC2}"/>
              </a:ext>
            </a:extLst>
          </p:cNvPr>
          <p:cNvSpPr/>
          <p:nvPr/>
        </p:nvSpPr>
        <p:spPr>
          <a:xfrm>
            <a:off x="0" y="0"/>
            <a:ext cx="9144000"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9C1FB31-759E-42DD-9B7B-56EFFD8F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794"/>
            <a:ext cx="9144000" cy="5582412"/>
          </a:xfrm>
          <a:prstGeom prst="rect">
            <a:avLst/>
          </a:prstGeom>
        </p:spPr>
      </p:pic>
      <p:pic>
        <p:nvPicPr>
          <p:cNvPr id="6" name="Picture 5">
            <a:extLst>
              <a:ext uri="{FF2B5EF4-FFF2-40B4-BE49-F238E27FC236}">
                <a16:creationId xmlns:a16="http://schemas.microsoft.com/office/drawing/2014/main" id="{4CD92502-A413-4635-A762-6CB884D33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200275"/>
            <a:ext cx="4914900" cy="2457450"/>
          </a:xfrm>
          <a:prstGeom prst="rect">
            <a:avLst/>
          </a:prstGeom>
        </p:spPr>
      </p:pic>
    </p:spTree>
    <p:extLst>
      <p:ext uri="{BB962C8B-B14F-4D97-AF65-F5344CB8AC3E}">
        <p14:creationId xmlns:p14="http://schemas.microsoft.com/office/powerpoint/2010/main" val="16855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1839</TotalTime>
  <Words>518</Words>
  <Application>Microsoft Office PowerPoint</Application>
  <PresentationFormat>On-screen Show (4:3)</PresentationFormat>
  <Paragraphs>60</Paragraphs>
  <Slides>17</Slides>
  <Notes>1</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ff2</vt:lpstr>
      <vt:lpstr>Arial</vt:lpstr>
      <vt:lpstr>Baskerville Old Face</vt:lpstr>
      <vt:lpstr>Calibri</vt:lpstr>
      <vt:lpstr>Calibri Light</vt:lpstr>
      <vt:lpstr>Impact</vt:lpstr>
      <vt:lpstr>Tahoma</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mocher</dc:creator>
  <cp:lastModifiedBy>Zendi Iklima</cp:lastModifiedBy>
  <cp:revision>343</cp:revision>
  <dcterms:created xsi:type="dcterms:W3CDTF">2013-02-08T01:55:00Z</dcterms:created>
  <dcterms:modified xsi:type="dcterms:W3CDTF">2019-03-09T13:36:32Z</dcterms:modified>
</cp:coreProperties>
</file>